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1"/>
    <p:sldMasterId id="2147483767" r:id="rId2"/>
    <p:sldMasterId id="2147483786" r:id="rId3"/>
    <p:sldMasterId id="2147483805" r:id="rId4"/>
  </p:sldMasterIdLst>
  <p:notesMasterIdLst>
    <p:notesMasterId r:id="rId25"/>
  </p:notesMasterIdLst>
  <p:sldIdLst>
    <p:sldId id="257" r:id="rId5"/>
    <p:sldId id="284" r:id="rId6"/>
    <p:sldId id="261" r:id="rId7"/>
    <p:sldId id="285" r:id="rId8"/>
    <p:sldId id="286" r:id="rId9"/>
    <p:sldId id="287" r:id="rId10"/>
    <p:sldId id="262" r:id="rId11"/>
    <p:sldId id="289" r:id="rId12"/>
    <p:sldId id="290" r:id="rId13"/>
    <p:sldId id="291" r:id="rId14"/>
    <p:sldId id="292" r:id="rId15"/>
    <p:sldId id="293" r:id="rId16"/>
    <p:sldId id="294" r:id="rId17"/>
    <p:sldId id="295" r:id="rId18"/>
    <p:sldId id="299" r:id="rId19"/>
    <p:sldId id="300" r:id="rId20"/>
    <p:sldId id="297" r:id="rId21"/>
    <p:sldId id="304" r:id="rId22"/>
    <p:sldId id="301" r:id="rId23"/>
    <p:sldId id="303" r:id="rId24"/>
  </p:sldIdLst>
  <p:sldSz cx="9144000" cy="6858000" type="screen4x3"/>
  <p:notesSz cx="6858000" cy="9144000"/>
  <p:custDataLst>
    <p:tags r:id="rId2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BA8A8"/>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85" autoAdjust="0"/>
    <p:restoredTop sz="94660"/>
  </p:normalViewPr>
  <p:slideViewPr>
    <p:cSldViewPr snapToGrid="0">
      <p:cViewPr varScale="1">
        <p:scale>
          <a:sx n="87" d="100"/>
          <a:sy n="87" d="100"/>
        </p:scale>
        <p:origin x="126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gs" Target="tags/tag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g>
</file>

<file path=ppt/media/image11.jpg>
</file>

<file path=ppt/media/image2.jpeg>
</file>

<file path=ppt/media/image3.png>
</file>

<file path=ppt/media/image4.jpg>
</file>

<file path=ppt/media/image5.jpg>
</file>

<file path=ppt/media/image6.jpg>
</file>

<file path=ppt/media/image7.jpg>
</file>

<file path=ppt/media/image8.jp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062B04-2AC0-4EBD-92CA-7B46CF5FD326}" type="datetimeFigureOut">
              <a:rPr lang="zh-CN" altLang="en-US" smtClean="0"/>
              <a:t>2020/1/10</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E0CCA4-D1A8-4F5B-BF2A-DA265CAF1F6D}" type="slidenum">
              <a:rPr lang="zh-CN" altLang="en-US" smtClean="0"/>
              <a:t>‹#›</a:t>
            </a:fld>
            <a:endParaRPr lang="zh-CN" altLang="en-US"/>
          </a:p>
        </p:txBody>
      </p:sp>
    </p:spTree>
    <p:extLst>
      <p:ext uri="{BB962C8B-B14F-4D97-AF65-F5344CB8AC3E}">
        <p14:creationId xmlns:p14="http://schemas.microsoft.com/office/powerpoint/2010/main" val="465359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D4D724-5B80-4342-9D7B-8140FAB24EDF}" type="slidenum">
              <a:rPr lang="id-ID" smtClean="0"/>
              <a:t>1</a:t>
            </a:fld>
            <a:endParaRPr lang="id-ID"/>
          </a:p>
        </p:txBody>
      </p:sp>
    </p:spTree>
    <p:extLst>
      <p:ext uri="{BB962C8B-B14F-4D97-AF65-F5344CB8AC3E}">
        <p14:creationId xmlns:p14="http://schemas.microsoft.com/office/powerpoint/2010/main" val="25485522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D4D724-5B80-4342-9D7B-8140FAB24EDF}" type="slidenum">
              <a:rPr lang="id-ID" smtClean="0"/>
              <a:t>3</a:t>
            </a:fld>
            <a:endParaRPr lang="id-ID"/>
          </a:p>
        </p:txBody>
      </p:sp>
    </p:spTree>
    <p:extLst>
      <p:ext uri="{BB962C8B-B14F-4D97-AF65-F5344CB8AC3E}">
        <p14:creationId xmlns:p14="http://schemas.microsoft.com/office/powerpoint/2010/main" val="2436217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D4D724-5B80-4342-9D7B-8140FAB24EDF}" type="slidenum">
              <a:rPr lang="id-ID" smtClean="0"/>
              <a:t>7</a:t>
            </a:fld>
            <a:endParaRPr lang="id-ID"/>
          </a:p>
        </p:txBody>
      </p:sp>
    </p:spTree>
    <p:extLst>
      <p:ext uri="{BB962C8B-B14F-4D97-AF65-F5344CB8AC3E}">
        <p14:creationId xmlns:p14="http://schemas.microsoft.com/office/powerpoint/2010/main" val="2249128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D4D724-5B80-4342-9D7B-8140FAB24EDF}" type="slidenum">
              <a:rPr lang="id-ID" smtClean="0"/>
              <a:t>8</a:t>
            </a:fld>
            <a:endParaRPr lang="id-ID"/>
          </a:p>
        </p:txBody>
      </p:sp>
    </p:spTree>
    <p:extLst>
      <p:ext uri="{BB962C8B-B14F-4D97-AF65-F5344CB8AC3E}">
        <p14:creationId xmlns:p14="http://schemas.microsoft.com/office/powerpoint/2010/main" val="18332058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D4D724-5B80-4342-9D7B-8140FAB24EDF}" type="slidenum">
              <a:rPr lang="id-ID" smtClean="0"/>
              <a:t>9</a:t>
            </a:fld>
            <a:endParaRPr lang="id-ID"/>
          </a:p>
        </p:txBody>
      </p:sp>
    </p:spTree>
    <p:extLst>
      <p:ext uri="{BB962C8B-B14F-4D97-AF65-F5344CB8AC3E}">
        <p14:creationId xmlns:p14="http://schemas.microsoft.com/office/powerpoint/2010/main" val="4285638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893364245"/>
      </p:ext>
    </p:extLst>
  </p:cSld>
  <p:clrMapOvr>
    <a:masterClrMapping/>
  </p:clrMapOvr>
  <p:transition spd="slow">
    <p:wip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561378834"/>
      </p:ext>
    </p:extLst>
  </p:cSld>
  <p:clrMapOvr>
    <a:masterClrMapping/>
  </p:clrMapOvr>
  <p:transition spd="slow">
    <p:wip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916699623"/>
      </p:ext>
    </p:extLst>
  </p:cSld>
  <p:clrMapOvr>
    <a:masterClrMapping/>
  </p:clrMapOvr>
  <p:transition spd="slow">
    <p:wip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0" y="0"/>
            <a:ext cx="9144000" cy="6858000"/>
          </a:xfrm>
          <a:prstGeom prst="rect">
            <a:avLst/>
          </a:prstGeom>
        </p:spPr>
        <p:txBody>
          <a:bodyPr/>
          <a:lstStyle>
            <a:lvl1pPr>
              <a:defRPr/>
            </a:lvl1pPr>
          </a:lstStyle>
          <a:p>
            <a:r>
              <a:rPr lang="id-ID" dirty="0"/>
              <a:t>Pict</a:t>
            </a:r>
          </a:p>
        </p:txBody>
      </p:sp>
    </p:spTree>
    <p:extLst>
      <p:ext uri="{BB962C8B-B14F-4D97-AF65-F5344CB8AC3E}">
        <p14:creationId xmlns:p14="http://schemas.microsoft.com/office/powerpoint/2010/main" val="514585061"/>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8_Custom Layout">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444335" y="1696069"/>
            <a:ext cx="4422633" cy="3579251"/>
          </a:xfrm>
          <a:custGeom>
            <a:avLst/>
            <a:gdLst>
              <a:gd name="connsiteX0" fmla="*/ 4514056 w 6351587"/>
              <a:gd name="connsiteY0" fmla="*/ 14288 h 3019425"/>
              <a:gd name="connsiteX1" fmla="*/ 4514453 w 6351587"/>
              <a:gd name="connsiteY1" fmla="*/ 14288 h 3019425"/>
              <a:gd name="connsiteX2" fmla="*/ 4514850 w 6351587"/>
              <a:gd name="connsiteY2" fmla="*/ 14684 h 3019425"/>
              <a:gd name="connsiteX3" fmla="*/ 4515247 w 6351587"/>
              <a:gd name="connsiteY3" fmla="*/ 15478 h 3019425"/>
              <a:gd name="connsiteX4" fmla="*/ 4515247 w 6351587"/>
              <a:gd name="connsiteY4" fmla="*/ 15937 h 3019425"/>
              <a:gd name="connsiteX5" fmla="*/ 4513659 w 6351587"/>
              <a:gd name="connsiteY5" fmla="*/ 15875 h 3019425"/>
              <a:gd name="connsiteX6" fmla="*/ 4510881 w 6351587"/>
              <a:gd name="connsiteY6" fmla="*/ 22225 h 3019425"/>
              <a:gd name="connsiteX7" fmla="*/ 4510087 w 6351587"/>
              <a:gd name="connsiteY7" fmla="*/ 22622 h 3019425"/>
              <a:gd name="connsiteX8" fmla="*/ 4510881 w 6351587"/>
              <a:gd name="connsiteY8" fmla="*/ 20241 h 3019425"/>
              <a:gd name="connsiteX9" fmla="*/ 4512469 w 6351587"/>
              <a:gd name="connsiteY9" fmla="*/ 16669 h 3019425"/>
              <a:gd name="connsiteX10" fmla="*/ 4513262 w 6351587"/>
              <a:gd name="connsiteY10" fmla="*/ 15081 h 3019425"/>
              <a:gd name="connsiteX11" fmla="*/ 2724944 w 6351587"/>
              <a:gd name="connsiteY11" fmla="*/ 0 h 3019425"/>
              <a:gd name="connsiteX12" fmla="*/ 2726928 w 6351587"/>
              <a:gd name="connsiteY12" fmla="*/ 0 h 3019425"/>
              <a:gd name="connsiteX13" fmla="*/ 2732485 w 6351587"/>
              <a:gd name="connsiteY13" fmla="*/ 397 h 3019425"/>
              <a:gd name="connsiteX14" fmla="*/ 2742406 w 6351587"/>
              <a:gd name="connsiteY14" fmla="*/ 1191 h 3019425"/>
              <a:gd name="connsiteX15" fmla="*/ 2823766 w 6351587"/>
              <a:gd name="connsiteY15" fmla="*/ 4366 h 3019425"/>
              <a:gd name="connsiteX16" fmla="*/ 2834481 w 6351587"/>
              <a:gd name="connsiteY16" fmla="*/ 7541 h 3019425"/>
              <a:gd name="connsiteX17" fmla="*/ 2840434 w 6351587"/>
              <a:gd name="connsiteY17" fmla="*/ 8731 h 3019425"/>
              <a:gd name="connsiteX18" fmla="*/ 2842022 w 6351587"/>
              <a:gd name="connsiteY18" fmla="*/ 9128 h 3019425"/>
              <a:gd name="connsiteX19" fmla="*/ 2842419 w 6351587"/>
              <a:gd name="connsiteY19" fmla="*/ 9128 h 3019425"/>
              <a:gd name="connsiteX20" fmla="*/ 2841625 w 6351587"/>
              <a:gd name="connsiteY20" fmla="*/ 9525 h 3019425"/>
              <a:gd name="connsiteX21" fmla="*/ 2837656 w 6351587"/>
              <a:gd name="connsiteY21" fmla="*/ 11113 h 3019425"/>
              <a:gd name="connsiteX22" fmla="*/ 2831306 w 6351587"/>
              <a:gd name="connsiteY22" fmla="*/ 14288 h 3019425"/>
              <a:gd name="connsiteX23" fmla="*/ 2827337 w 6351587"/>
              <a:gd name="connsiteY23" fmla="*/ 16669 h 3019425"/>
              <a:gd name="connsiteX24" fmla="*/ 2823369 w 6351587"/>
              <a:gd name="connsiteY24" fmla="*/ 20241 h 3019425"/>
              <a:gd name="connsiteX25" fmla="*/ 2819003 w 6351587"/>
              <a:gd name="connsiteY25" fmla="*/ 24606 h 3019425"/>
              <a:gd name="connsiteX26" fmla="*/ 2814241 w 6351587"/>
              <a:gd name="connsiteY26" fmla="*/ 29766 h 3019425"/>
              <a:gd name="connsiteX27" fmla="*/ 2821384 w 6351587"/>
              <a:gd name="connsiteY27" fmla="*/ 30560 h 3019425"/>
              <a:gd name="connsiteX28" fmla="*/ 2828131 w 6351587"/>
              <a:gd name="connsiteY28" fmla="*/ 31750 h 3019425"/>
              <a:gd name="connsiteX29" fmla="*/ 2833687 w 6351587"/>
              <a:gd name="connsiteY29" fmla="*/ 32941 h 3019425"/>
              <a:gd name="connsiteX30" fmla="*/ 2839244 w 6351587"/>
              <a:gd name="connsiteY30" fmla="*/ 34131 h 3019425"/>
              <a:gd name="connsiteX31" fmla="*/ 2848372 w 6351587"/>
              <a:gd name="connsiteY31" fmla="*/ 36513 h 3019425"/>
              <a:gd name="connsiteX32" fmla="*/ 2856706 w 6351587"/>
              <a:gd name="connsiteY32" fmla="*/ 38894 h 3019425"/>
              <a:gd name="connsiteX33" fmla="*/ 2860675 w 6351587"/>
              <a:gd name="connsiteY33" fmla="*/ 39688 h 3019425"/>
              <a:gd name="connsiteX34" fmla="*/ 2864644 w 6351587"/>
              <a:gd name="connsiteY34" fmla="*/ 40084 h 3019425"/>
              <a:gd name="connsiteX35" fmla="*/ 2869009 w 6351587"/>
              <a:gd name="connsiteY35" fmla="*/ 40084 h 3019425"/>
              <a:gd name="connsiteX36" fmla="*/ 2873375 w 6351587"/>
              <a:gd name="connsiteY36" fmla="*/ 39688 h 3019425"/>
              <a:gd name="connsiteX37" fmla="*/ 2877741 w 6351587"/>
              <a:gd name="connsiteY37" fmla="*/ 38894 h 3019425"/>
              <a:gd name="connsiteX38" fmla="*/ 2882900 w 6351587"/>
              <a:gd name="connsiteY38" fmla="*/ 37703 h 3019425"/>
              <a:gd name="connsiteX39" fmla="*/ 2888456 w 6351587"/>
              <a:gd name="connsiteY39" fmla="*/ 36116 h 3019425"/>
              <a:gd name="connsiteX40" fmla="*/ 2894409 w 6351587"/>
              <a:gd name="connsiteY40" fmla="*/ 33338 h 3019425"/>
              <a:gd name="connsiteX41" fmla="*/ 2890837 w 6351587"/>
              <a:gd name="connsiteY41" fmla="*/ 30956 h 3019425"/>
              <a:gd name="connsiteX42" fmla="*/ 2887266 w 6351587"/>
              <a:gd name="connsiteY42" fmla="*/ 29369 h 3019425"/>
              <a:gd name="connsiteX43" fmla="*/ 2883694 w 6351587"/>
              <a:gd name="connsiteY43" fmla="*/ 27781 h 3019425"/>
              <a:gd name="connsiteX44" fmla="*/ 2880519 w 6351587"/>
              <a:gd name="connsiteY44" fmla="*/ 26591 h 3019425"/>
              <a:gd name="connsiteX45" fmla="*/ 2874169 w 6351587"/>
              <a:gd name="connsiteY45" fmla="*/ 24606 h 3019425"/>
              <a:gd name="connsiteX46" fmla="*/ 2868216 w 6351587"/>
              <a:gd name="connsiteY46" fmla="*/ 22622 h 3019425"/>
              <a:gd name="connsiteX47" fmla="*/ 2865437 w 6351587"/>
              <a:gd name="connsiteY47" fmla="*/ 21828 h 3019425"/>
              <a:gd name="connsiteX48" fmla="*/ 2863056 w 6351587"/>
              <a:gd name="connsiteY48" fmla="*/ 20241 h 3019425"/>
              <a:gd name="connsiteX49" fmla="*/ 2860675 w 6351587"/>
              <a:gd name="connsiteY49" fmla="*/ 19050 h 3019425"/>
              <a:gd name="connsiteX50" fmla="*/ 2858294 w 6351587"/>
              <a:gd name="connsiteY50" fmla="*/ 17066 h 3019425"/>
              <a:gd name="connsiteX51" fmla="*/ 2855912 w 6351587"/>
              <a:gd name="connsiteY51" fmla="*/ 15081 h 3019425"/>
              <a:gd name="connsiteX52" fmla="*/ 2853928 w 6351587"/>
              <a:gd name="connsiteY52" fmla="*/ 12303 h 3019425"/>
              <a:gd name="connsiteX53" fmla="*/ 2852341 w 6351587"/>
              <a:gd name="connsiteY53" fmla="*/ 8731 h 3019425"/>
              <a:gd name="connsiteX54" fmla="*/ 2850753 w 6351587"/>
              <a:gd name="connsiteY54" fmla="*/ 5160 h 3019425"/>
              <a:gd name="connsiteX55" fmla="*/ 2932112 w 6351587"/>
              <a:gd name="connsiteY55" fmla="*/ 8334 h 3019425"/>
              <a:gd name="connsiteX56" fmla="*/ 2936081 w 6351587"/>
              <a:gd name="connsiteY56" fmla="*/ 19050 h 3019425"/>
              <a:gd name="connsiteX57" fmla="*/ 2940447 w 6351587"/>
              <a:gd name="connsiteY57" fmla="*/ 32147 h 3019425"/>
              <a:gd name="connsiteX58" fmla="*/ 2943622 w 6351587"/>
              <a:gd name="connsiteY58" fmla="*/ 39688 h 3019425"/>
              <a:gd name="connsiteX59" fmla="*/ 2947194 w 6351587"/>
              <a:gd name="connsiteY59" fmla="*/ 47228 h 3019425"/>
              <a:gd name="connsiteX60" fmla="*/ 2949178 w 6351587"/>
              <a:gd name="connsiteY60" fmla="*/ 51197 h 3019425"/>
              <a:gd name="connsiteX61" fmla="*/ 2951559 w 6351587"/>
              <a:gd name="connsiteY61" fmla="*/ 55166 h 3019425"/>
              <a:gd name="connsiteX62" fmla="*/ 2953941 w 6351587"/>
              <a:gd name="connsiteY62" fmla="*/ 58738 h 3019425"/>
              <a:gd name="connsiteX63" fmla="*/ 2957116 w 6351587"/>
              <a:gd name="connsiteY63" fmla="*/ 62706 h 3019425"/>
              <a:gd name="connsiteX64" fmla="*/ 2963862 w 6351587"/>
              <a:gd name="connsiteY64" fmla="*/ 59531 h 3019425"/>
              <a:gd name="connsiteX65" fmla="*/ 2971800 w 6351587"/>
              <a:gd name="connsiteY65" fmla="*/ 55563 h 3019425"/>
              <a:gd name="connsiteX66" fmla="*/ 2979737 w 6351587"/>
              <a:gd name="connsiteY66" fmla="*/ 51991 h 3019425"/>
              <a:gd name="connsiteX67" fmla="*/ 2987675 w 6351587"/>
              <a:gd name="connsiteY67" fmla="*/ 48419 h 3019425"/>
              <a:gd name="connsiteX68" fmla="*/ 2993628 w 6351587"/>
              <a:gd name="connsiteY68" fmla="*/ 46434 h 3019425"/>
              <a:gd name="connsiteX69" fmla="*/ 2997597 w 6351587"/>
              <a:gd name="connsiteY69" fmla="*/ 45244 h 3019425"/>
              <a:gd name="connsiteX70" fmla="*/ 3001169 w 6351587"/>
              <a:gd name="connsiteY70" fmla="*/ 44450 h 3019425"/>
              <a:gd name="connsiteX71" fmla="*/ 3003153 w 6351587"/>
              <a:gd name="connsiteY71" fmla="*/ 44450 h 3019425"/>
              <a:gd name="connsiteX72" fmla="*/ 3005137 w 6351587"/>
              <a:gd name="connsiteY72" fmla="*/ 44450 h 3019425"/>
              <a:gd name="connsiteX73" fmla="*/ 3006328 w 6351587"/>
              <a:gd name="connsiteY73" fmla="*/ 44847 h 3019425"/>
              <a:gd name="connsiteX74" fmla="*/ 3007122 w 6351587"/>
              <a:gd name="connsiteY74" fmla="*/ 45641 h 3019425"/>
              <a:gd name="connsiteX75" fmla="*/ 3007916 w 6351587"/>
              <a:gd name="connsiteY75" fmla="*/ 46831 h 3019425"/>
              <a:gd name="connsiteX76" fmla="*/ 3008709 w 6351587"/>
              <a:gd name="connsiteY76" fmla="*/ 48022 h 3019425"/>
              <a:gd name="connsiteX77" fmla="*/ 3010297 w 6351587"/>
              <a:gd name="connsiteY77" fmla="*/ 49213 h 3019425"/>
              <a:gd name="connsiteX78" fmla="*/ 3011884 w 6351587"/>
              <a:gd name="connsiteY78" fmla="*/ 50403 h 3019425"/>
              <a:gd name="connsiteX79" fmla="*/ 3014662 w 6351587"/>
              <a:gd name="connsiteY79" fmla="*/ 51594 h 3019425"/>
              <a:gd name="connsiteX80" fmla="*/ 3018234 w 6351587"/>
              <a:gd name="connsiteY80" fmla="*/ 52388 h 3019425"/>
              <a:gd name="connsiteX81" fmla="*/ 3022997 w 6351587"/>
              <a:gd name="connsiteY81" fmla="*/ 53181 h 3019425"/>
              <a:gd name="connsiteX82" fmla="*/ 3028950 w 6351587"/>
              <a:gd name="connsiteY82" fmla="*/ 53578 h 3019425"/>
              <a:gd name="connsiteX83" fmla="*/ 3036491 w 6351587"/>
              <a:gd name="connsiteY83" fmla="*/ 53578 h 3019425"/>
              <a:gd name="connsiteX84" fmla="*/ 3042047 w 6351587"/>
              <a:gd name="connsiteY84" fmla="*/ 53578 h 3019425"/>
              <a:gd name="connsiteX85" fmla="*/ 3045222 w 6351587"/>
              <a:gd name="connsiteY85" fmla="*/ 53578 h 3019425"/>
              <a:gd name="connsiteX86" fmla="*/ 3047206 w 6351587"/>
              <a:gd name="connsiteY86" fmla="*/ 53181 h 3019425"/>
              <a:gd name="connsiteX87" fmla="*/ 3048397 w 6351587"/>
              <a:gd name="connsiteY87" fmla="*/ 52785 h 3019425"/>
              <a:gd name="connsiteX88" fmla="*/ 3049984 w 6351587"/>
              <a:gd name="connsiteY88" fmla="*/ 51991 h 3019425"/>
              <a:gd name="connsiteX89" fmla="*/ 3052366 w 6351587"/>
              <a:gd name="connsiteY89" fmla="*/ 50800 h 3019425"/>
              <a:gd name="connsiteX90" fmla="*/ 3056731 w 6351587"/>
              <a:gd name="connsiteY90" fmla="*/ 49213 h 3019425"/>
              <a:gd name="connsiteX91" fmla="*/ 3063875 w 6351587"/>
              <a:gd name="connsiteY91" fmla="*/ 46831 h 3019425"/>
              <a:gd name="connsiteX92" fmla="*/ 3069828 w 6351587"/>
              <a:gd name="connsiteY92" fmla="*/ 44847 h 3019425"/>
              <a:gd name="connsiteX93" fmla="*/ 3075781 w 6351587"/>
              <a:gd name="connsiteY93" fmla="*/ 42466 h 3019425"/>
              <a:gd name="connsiteX94" fmla="*/ 3079353 w 6351587"/>
              <a:gd name="connsiteY94" fmla="*/ 41275 h 3019425"/>
              <a:gd name="connsiteX95" fmla="*/ 3084116 w 6351587"/>
              <a:gd name="connsiteY95" fmla="*/ 40481 h 3019425"/>
              <a:gd name="connsiteX96" fmla="*/ 3090069 w 6351587"/>
              <a:gd name="connsiteY96" fmla="*/ 39688 h 3019425"/>
              <a:gd name="connsiteX97" fmla="*/ 3097609 w 6351587"/>
              <a:gd name="connsiteY97" fmla="*/ 39291 h 3019425"/>
              <a:gd name="connsiteX98" fmla="*/ 3100387 w 6351587"/>
              <a:gd name="connsiteY98" fmla="*/ 39291 h 3019425"/>
              <a:gd name="connsiteX99" fmla="*/ 3103562 w 6351587"/>
              <a:gd name="connsiteY99" fmla="*/ 39688 h 3019425"/>
              <a:gd name="connsiteX100" fmla="*/ 3105944 w 6351587"/>
              <a:gd name="connsiteY100" fmla="*/ 40084 h 3019425"/>
              <a:gd name="connsiteX101" fmla="*/ 3108722 w 6351587"/>
              <a:gd name="connsiteY101" fmla="*/ 40481 h 3019425"/>
              <a:gd name="connsiteX102" fmla="*/ 3116262 w 6351587"/>
              <a:gd name="connsiteY102" fmla="*/ 40878 h 3019425"/>
              <a:gd name="connsiteX103" fmla="*/ 3122612 w 6351587"/>
              <a:gd name="connsiteY103" fmla="*/ 40481 h 3019425"/>
              <a:gd name="connsiteX104" fmla="*/ 3128169 w 6351587"/>
              <a:gd name="connsiteY104" fmla="*/ 39291 h 3019425"/>
              <a:gd name="connsiteX105" fmla="*/ 3133328 w 6351587"/>
              <a:gd name="connsiteY105" fmla="*/ 37703 h 3019425"/>
              <a:gd name="connsiteX106" fmla="*/ 3144044 w 6351587"/>
              <a:gd name="connsiteY106" fmla="*/ 32544 h 3019425"/>
              <a:gd name="connsiteX107" fmla="*/ 3157141 w 6351587"/>
              <a:gd name="connsiteY107" fmla="*/ 25797 h 3019425"/>
              <a:gd name="connsiteX108" fmla="*/ 3163887 w 6351587"/>
              <a:gd name="connsiteY108" fmla="*/ 49213 h 3019425"/>
              <a:gd name="connsiteX109" fmla="*/ 3164681 w 6351587"/>
              <a:gd name="connsiteY109" fmla="*/ 50800 h 3019425"/>
              <a:gd name="connsiteX110" fmla="*/ 3165078 w 6351587"/>
              <a:gd name="connsiteY110" fmla="*/ 52785 h 3019425"/>
              <a:gd name="connsiteX111" fmla="*/ 3175397 w 6351587"/>
              <a:gd name="connsiteY111" fmla="*/ 46831 h 3019425"/>
              <a:gd name="connsiteX112" fmla="*/ 3184128 w 6351587"/>
              <a:gd name="connsiteY112" fmla="*/ 42466 h 3019425"/>
              <a:gd name="connsiteX113" fmla="*/ 3191272 w 6351587"/>
              <a:gd name="connsiteY113" fmla="*/ 39291 h 3019425"/>
              <a:gd name="connsiteX114" fmla="*/ 3198019 w 6351587"/>
              <a:gd name="connsiteY114" fmla="*/ 36910 h 3019425"/>
              <a:gd name="connsiteX115" fmla="*/ 3205559 w 6351587"/>
              <a:gd name="connsiteY115" fmla="*/ 35322 h 3019425"/>
              <a:gd name="connsiteX116" fmla="*/ 3214290 w 6351587"/>
              <a:gd name="connsiteY116" fmla="*/ 33338 h 3019425"/>
              <a:gd name="connsiteX117" fmla="*/ 3224609 w 6351587"/>
              <a:gd name="connsiteY117" fmla="*/ 31353 h 3019425"/>
              <a:gd name="connsiteX118" fmla="*/ 3238103 w 6351587"/>
              <a:gd name="connsiteY118" fmla="*/ 28972 h 3019425"/>
              <a:gd name="connsiteX119" fmla="*/ 3233340 w 6351587"/>
              <a:gd name="connsiteY119" fmla="*/ 25797 h 3019425"/>
              <a:gd name="connsiteX120" fmla="*/ 3228578 w 6351587"/>
              <a:gd name="connsiteY120" fmla="*/ 23813 h 3019425"/>
              <a:gd name="connsiteX121" fmla="*/ 3224212 w 6351587"/>
              <a:gd name="connsiteY121" fmla="*/ 22225 h 3019425"/>
              <a:gd name="connsiteX122" fmla="*/ 3219847 w 6351587"/>
              <a:gd name="connsiteY122" fmla="*/ 21034 h 3019425"/>
              <a:gd name="connsiteX123" fmla="*/ 3215481 w 6351587"/>
              <a:gd name="connsiteY123" fmla="*/ 20638 h 3019425"/>
              <a:gd name="connsiteX124" fmla="*/ 3211512 w 6351587"/>
              <a:gd name="connsiteY124" fmla="*/ 20241 h 3019425"/>
              <a:gd name="connsiteX125" fmla="*/ 3207544 w 6351587"/>
              <a:gd name="connsiteY125" fmla="*/ 20638 h 3019425"/>
              <a:gd name="connsiteX126" fmla="*/ 3203575 w 6351587"/>
              <a:gd name="connsiteY126" fmla="*/ 20638 h 3019425"/>
              <a:gd name="connsiteX127" fmla="*/ 3196431 w 6351587"/>
              <a:gd name="connsiteY127" fmla="*/ 21431 h 3019425"/>
              <a:gd name="connsiteX128" fmla="*/ 3189287 w 6351587"/>
              <a:gd name="connsiteY128" fmla="*/ 21431 h 3019425"/>
              <a:gd name="connsiteX129" fmla="*/ 3185715 w 6351587"/>
              <a:gd name="connsiteY129" fmla="*/ 21034 h 3019425"/>
              <a:gd name="connsiteX130" fmla="*/ 3182540 w 6351587"/>
              <a:gd name="connsiteY130" fmla="*/ 20638 h 3019425"/>
              <a:gd name="connsiteX131" fmla="*/ 3178969 w 6351587"/>
              <a:gd name="connsiteY131" fmla="*/ 19447 h 3019425"/>
              <a:gd name="connsiteX132" fmla="*/ 3175794 w 6351587"/>
              <a:gd name="connsiteY132" fmla="*/ 17463 h 3019425"/>
              <a:gd name="connsiteX133" fmla="*/ 3180159 w 6351587"/>
              <a:gd name="connsiteY133" fmla="*/ 13097 h 3019425"/>
              <a:gd name="connsiteX134" fmla="*/ 3183731 w 6351587"/>
              <a:gd name="connsiteY134" fmla="*/ 9922 h 3019425"/>
              <a:gd name="connsiteX135" fmla="*/ 3186509 w 6351587"/>
              <a:gd name="connsiteY135" fmla="*/ 7144 h 3019425"/>
              <a:gd name="connsiteX136" fmla="*/ 3189287 w 6351587"/>
              <a:gd name="connsiteY136" fmla="*/ 5556 h 3019425"/>
              <a:gd name="connsiteX137" fmla="*/ 3192462 w 6351587"/>
              <a:gd name="connsiteY137" fmla="*/ 3969 h 3019425"/>
              <a:gd name="connsiteX138" fmla="*/ 3197225 w 6351587"/>
              <a:gd name="connsiteY138" fmla="*/ 3175 h 3019425"/>
              <a:gd name="connsiteX139" fmla="*/ 3203575 w 6351587"/>
              <a:gd name="connsiteY139" fmla="*/ 2381 h 3019425"/>
              <a:gd name="connsiteX140" fmla="*/ 3212306 w 6351587"/>
              <a:gd name="connsiteY140" fmla="*/ 1191 h 3019425"/>
              <a:gd name="connsiteX141" fmla="*/ 3217465 w 6351587"/>
              <a:gd name="connsiteY141" fmla="*/ 1191 h 3019425"/>
              <a:gd name="connsiteX142" fmla="*/ 3223419 w 6351587"/>
              <a:gd name="connsiteY142" fmla="*/ 1191 h 3019425"/>
              <a:gd name="connsiteX143" fmla="*/ 3230959 w 6351587"/>
              <a:gd name="connsiteY143" fmla="*/ 1588 h 3019425"/>
              <a:gd name="connsiteX144" fmla="*/ 3238500 w 6351587"/>
              <a:gd name="connsiteY144" fmla="*/ 1984 h 3019425"/>
              <a:gd name="connsiteX145" fmla="*/ 3253978 w 6351587"/>
              <a:gd name="connsiteY145" fmla="*/ 2778 h 3019425"/>
              <a:gd name="connsiteX146" fmla="*/ 3266678 w 6351587"/>
              <a:gd name="connsiteY146" fmla="*/ 3572 h 3019425"/>
              <a:gd name="connsiteX147" fmla="*/ 3265090 w 6351587"/>
              <a:gd name="connsiteY147" fmla="*/ 15478 h 3019425"/>
              <a:gd name="connsiteX148" fmla="*/ 3265884 w 6351587"/>
              <a:gd name="connsiteY148" fmla="*/ 17463 h 3019425"/>
              <a:gd name="connsiteX149" fmla="*/ 3267075 w 6351587"/>
              <a:gd name="connsiteY149" fmla="*/ 19447 h 3019425"/>
              <a:gd name="connsiteX150" fmla="*/ 3268265 w 6351587"/>
              <a:gd name="connsiteY150" fmla="*/ 21828 h 3019425"/>
              <a:gd name="connsiteX151" fmla="*/ 3269853 w 6351587"/>
              <a:gd name="connsiteY151" fmla="*/ 23813 h 3019425"/>
              <a:gd name="connsiteX152" fmla="*/ 3271837 w 6351587"/>
              <a:gd name="connsiteY152" fmla="*/ 25797 h 3019425"/>
              <a:gd name="connsiteX153" fmla="*/ 3273822 w 6351587"/>
              <a:gd name="connsiteY153" fmla="*/ 28178 h 3019425"/>
              <a:gd name="connsiteX154" fmla="*/ 3276203 w 6351587"/>
              <a:gd name="connsiteY154" fmla="*/ 30163 h 3019425"/>
              <a:gd name="connsiteX155" fmla="*/ 3278981 w 6351587"/>
              <a:gd name="connsiteY155" fmla="*/ 31750 h 3019425"/>
              <a:gd name="connsiteX156" fmla="*/ 3281759 w 6351587"/>
              <a:gd name="connsiteY156" fmla="*/ 33734 h 3019425"/>
              <a:gd name="connsiteX157" fmla="*/ 3284934 w 6351587"/>
              <a:gd name="connsiteY157" fmla="*/ 35322 h 3019425"/>
              <a:gd name="connsiteX158" fmla="*/ 3288506 w 6351587"/>
              <a:gd name="connsiteY158" fmla="*/ 36513 h 3019425"/>
              <a:gd name="connsiteX159" fmla="*/ 3292078 w 6351587"/>
              <a:gd name="connsiteY159" fmla="*/ 37703 h 3019425"/>
              <a:gd name="connsiteX160" fmla="*/ 3296047 w 6351587"/>
              <a:gd name="connsiteY160" fmla="*/ 38894 h 3019425"/>
              <a:gd name="connsiteX161" fmla="*/ 3300412 w 6351587"/>
              <a:gd name="connsiteY161" fmla="*/ 39688 h 3019425"/>
              <a:gd name="connsiteX162" fmla="*/ 3304778 w 6351587"/>
              <a:gd name="connsiteY162" fmla="*/ 40084 h 3019425"/>
              <a:gd name="connsiteX163" fmla="*/ 3309540 w 6351587"/>
              <a:gd name="connsiteY163" fmla="*/ 40084 h 3019425"/>
              <a:gd name="connsiteX164" fmla="*/ 3320653 w 6351587"/>
              <a:gd name="connsiteY164" fmla="*/ 39688 h 3019425"/>
              <a:gd name="connsiteX165" fmla="*/ 3327400 w 6351587"/>
              <a:gd name="connsiteY165" fmla="*/ 38894 h 3019425"/>
              <a:gd name="connsiteX166" fmla="*/ 3329781 w 6351587"/>
              <a:gd name="connsiteY166" fmla="*/ 38497 h 3019425"/>
              <a:gd name="connsiteX167" fmla="*/ 3331369 w 6351587"/>
              <a:gd name="connsiteY167" fmla="*/ 37703 h 3019425"/>
              <a:gd name="connsiteX168" fmla="*/ 3332559 w 6351587"/>
              <a:gd name="connsiteY168" fmla="*/ 36910 h 3019425"/>
              <a:gd name="connsiteX169" fmla="*/ 3333750 w 6351587"/>
              <a:gd name="connsiteY169" fmla="*/ 36116 h 3019425"/>
              <a:gd name="connsiteX170" fmla="*/ 3335337 w 6351587"/>
              <a:gd name="connsiteY170" fmla="*/ 34528 h 3019425"/>
              <a:gd name="connsiteX171" fmla="*/ 3337719 w 6351587"/>
              <a:gd name="connsiteY171" fmla="*/ 32544 h 3019425"/>
              <a:gd name="connsiteX172" fmla="*/ 3339703 w 6351587"/>
              <a:gd name="connsiteY172" fmla="*/ 31750 h 3019425"/>
              <a:gd name="connsiteX173" fmla="*/ 3342084 w 6351587"/>
              <a:gd name="connsiteY173" fmla="*/ 30956 h 3019425"/>
              <a:gd name="connsiteX174" fmla="*/ 3345259 w 6351587"/>
              <a:gd name="connsiteY174" fmla="*/ 30163 h 3019425"/>
              <a:gd name="connsiteX175" fmla="*/ 3349228 w 6351587"/>
              <a:gd name="connsiteY175" fmla="*/ 29369 h 3019425"/>
              <a:gd name="connsiteX176" fmla="*/ 3355181 w 6351587"/>
              <a:gd name="connsiteY176" fmla="*/ 28972 h 3019425"/>
              <a:gd name="connsiteX177" fmla="*/ 3359944 w 6351587"/>
              <a:gd name="connsiteY177" fmla="*/ 28575 h 3019425"/>
              <a:gd name="connsiteX178" fmla="*/ 3364309 w 6351587"/>
              <a:gd name="connsiteY178" fmla="*/ 29369 h 3019425"/>
              <a:gd name="connsiteX179" fmla="*/ 3368278 w 6351587"/>
              <a:gd name="connsiteY179" fmla="*/ 30163 h 3019425"/>
              <a:gd name="connsiteX180" fmla="*/ 3372247 w 6351587"/>
              <a:gd name="connsiteY180" fmla="*/ 31353 h 3019425"/>
              <a:gd name="connsiteX181" fmla="*/ 3377406 w 6351587"/>
              <a:gd name="connsiteY181" fmla="*/ 32544 h 3019425"/>
              <a:gd name="connsiteX182" fmla="*/ 3383756 w 6351587"/>
              <a:gd name="connsiteY182" fmla="*/ 33734 h 3019425"/>
              <a:gd name="connsiteX183" fmla="*/ 3391694 w 6351587"/>
              <a:gd name="connsiteY183" fmla="*/ 35322 h 3019425"/>
              <a:gd name="connsiteX184" fmla="*/ 3388122 w 6351587"/>
              <a:gd name="connsiteY184" fmla="*/ 36513 h 3019425"/>
              <a:gd name="connsiteX185" fmla="*/ 3385344 w 6351587"/>
              <a:gd name="connsiteY185" fmla="*/ 37306 h 3019425"/>
              <a:gd name="connsiteX186" fmla="*/ 3345656 w 6351587"/>
              <a:gd name="connsiteY186" fmla="*/ 51197 h 3019425"/>
              <a:gd name="connsiteX187" fmla="*/ 3351609 w 6351587"/>
              <a:gd name="connsiteY187" fmla="*/ 53975 h 3019425"/>
              <a:gd name="connsiteX188" fmla="*/ 3356769 w 6351587"/>
              <a:gd name="connsiteY188" fmla="*/ 55960 h 3019425"/>
              <a:gd name="connsiteX189" fmla="*/ 3361928 w 6351587"/>
              <a:gd name="connsiteY189" fmla="*/ 57547 h 3019425"/>
              <a:gd name="connsiteX190" fmla="*/ 3366690 w 6351587"/>
              <a:gd name="connsiteY190" fmla="*/ 58341 h 3019425"/>
              <a:gd name="connsiteX191" fmla="*/ 3371453 w 6351587"/>
              <a:gd name="connsiteY191" fmla="*/ 58738 h 3019425"/>
              <a:gd name="connsiteX192" fmla="*/ 3377009 w 6351587"/>
              <a:gd name="connsiteY192" fmla="*/ 57944 h 3019425"/>
              <a:gd name="connsiteX193" fmla="*/ 3383359 w 6351587"/>
              <a:gd name="connsiteY193" fmla="*/ 56356 h 3019425"/>
              <a:gd name="connsiteX194" fmla="*/ 3390503 w 6351587"/>
              <a:gd name="connsiteY194" fmla="*/ 53975 h 3019425"/>
              <a:gd name="connsiteX195" fmla="*/ 3395662 w 6351587"/>
              <a:gd name="connsiteY195" fmla="*/ 51991 h 3019425"/>
              <a:gd name="connsiteX196" fmla="*/ 3399631 w 6351587"/>
              <a:gd name="connsiteY196" fmla="*/ 50006 h 3019425"/>
              <a:gd name="connsiteX197" fmla="*/ 3402409 w 6351587"/>
              <a:gd name="connsiteY197" fmla="*/ 48022 h 3019425"/>
              <a:gd name="connsiteX198" fmla="*/ 3403997 w 6351587"/>
              <a:gd name="connsiteY198" fmla="*/ 46434 h 3019425"/>
              <a:gd name="connsiteX199" fmla="*/ 3404790 w 6351587"/>
              <a:gd name="connsiteY199" fmla="*/ 44450 h 3019425"/>
              <a:gd name="connsiteX200" fmla="*/ 3404790 w 6351587"/>
              <a:gd name="connsiteY200" fmla="*/ 43260 h 3019425"/>
              <a:gd name="connsiteX201" fmla="*/ 3404790 w 6351587"/>
              <a:gd name="connsiteY201" fmla="*/ 41672 h 3019425"/>
              <a:gd name="connsiteX202" fmla="*/ 3403997 w 6351587"/>
              <a:gd name="connsiteY202" fmla="*/ 40481 h 3019425"/>
              <a:gd name="connsiteX203" fmla="*/ 3402409 w 6351587"/>
              <a:gd name="connsiteY203" fmla="*/ 37703 h 3019425"/>
              <a:gd name="connsiteX204" fmla="*/ 3402012 w 6351587"/>
              <a:gd name="connsiteY204" fmla="*/ 35719 h 3019425"/>
              <a:gd name="connsiteX205" fmla="*/ 3402409 w 6351587"/>
              <a:gd name="connsiteY205" fmla="*/ 34528 h 3019425"/>
              <a:gd name="connsiteX206" fmla="*/ 3403600 w 6351587"/>
              <a:gd name="connsiteY206" fmla="*/ 33734 h 3019425"/>
              <a:gd name="connsiteX207" fmla="*/ 3405584 w 6351587"/>
              <a:gd name="connsiteY207" fmla="*/ 32941 h 3019425"/>
              <a:gd name="connsiteX208" fmla="*/ 3408759 w 6351587"/>
              <a:gd name="connsiteY208" fmla="*/ 31750 h 3019425"/>
              <a:gd name="connsiteX209" fmla="*/ 3409553 w 6351587"/>
              <a:gd name="connsiteY209" fmla="*/ 31750 h 3019425"/>
              <a:gd name="connsiteX210" fmla="*/ 3409950 w 6351587"/>
              <a:gd name="connsiteY210" fmla="*/ 31353 h 3019425"/>
              <a:gd name="connsiteX211" fmla="*/ 3409950 w 6351587"/>
              <a:gd name="connsiteY211" fmla="*/ 30560 h 3019425"/>
              <a:gd name="connsiteX212" fmla="*/ 3409950 w 6351587"/>
              <a:gd name="connsiteY212" fmla="*/ 29766 h 3019425"/>
              <a:gd name="connsiteX213" fmla="*/ 3409950 w 6351587"/>
              <a:gd name="connsiteY213" fmla="*/ 28178 h 3019425"/>
              <a:gd name="connsiteX214" fmla="*/ 3410347 w 6351587"/>
              <a:gd name="connsiteY214" fmla="*/ 26988 h 3019425"/>
              <a:gd name="connsiteX215" fmla="*/ 3530600 w 6351587"/>
              <a:gd name="connsiteY215" fmla="*/ 40084 h 3019425"/>
              <a:gd name="connsiteX216" fmla="*/ 3536950 w 6351587"/>
              <a:gd name="connsiteY216" fmla="*/ 41672 h 3019425"/>
              <a:gd name="connsiteX217" fmla="*/ 3541712 w 6351587"/>
              <a:gd name="connsiteY217" fmla="*/ 42863 h 3019425"/>
              <a:gd name="connsiteX218" fmla="*/ 3544490 w 6351587"/>
              <a:gd name="connsiteY218" fmla="*/ 44450 h 3019425"/>
              <a:gd name="connsiteX219" fmla="*/ 3546475 w 6351587"/>
              <a:gd name="connsiteY219" fmla="*/ 45641 h 3019425"/>
              <a:gd name="connsiteX220" fmla="*/ 3547269 w 6351587"/>
              <a:gd name="connsiteY220" fmla="*/ 46434 h 3019425"/>
              <a:gd name="connsiteX221" fmla="*/ 3547269 w 6351587"/>
              <a:gd name="connsiteY221" fmla="*/ 47625 h 3019425"/>
              <a:gd name="connsiteX222" fmla="*/ 3546475 w 6351587"/>
              <a:gd name="connsiteY222" fmla="*/ 48419 h 3019425"/>
              <a:gd name="connsiteX223" fmla="*/ 3546078 w 6351587"/>
              <a:gd name="connsiteY223" fmla="*/ 48816 h 3019425"/>
              <a:gd name="connsiteX224" fmla="*/ 3545681 w 6351587"/>
              <a:gd name="connsiteY224" fmla="*/ 49213 h 3019425"/>
              <a:gd name="connsiteX225" fmla="*/ 3545284 w 6351587"/>
              <a:gd name="connsiteY225" fmla="*/ 49610 h 3019425"/>
              <a:gd name="connsiteX226" fmla="*/ 3546078 w 6351587"/>
              <a:gd name="connsiteY226" fmla="*/ 49610 h 3019425"/>
              <a:gd name="connsiteX227" fmla="*/ 3547269 w 6351587"/>
              <a:gd name="connsiteY227" fmla="*/ 49610 h 3019425"/>
              <a:gd name="connsiteX228" fmla="*/ 3554015 w 6351587"/>
              <a:gd name="connsiteY228" fmla="*/ 48419 h 3019425"/>
              <a:gd name="connsiteX229" fmla="*/ 3568303 w 6351587"/>
              <a:gd name="connsiteY229" fmla="*/ 46434 h 3019425"/>
              <a:gd name="connsiteX230" fmla="*/ 3571081 w 6351587"/>
              <a:gd name="connsiteY230" fmla="*/ 45641 h 3019425"/>
              <a:gd name="connsiteX231" fmla="*/ 3574256 w 6351587"/>
              <a:gd name="connsiteY231" fmla="*/ 44847 h 3019425"/>
              <a:gd name="connsiteX232" fmla="*/ 3594100 w 6351587"/>
              <a:gd name="connsiteY232" fmla="*/ 37703 h 3019425"/>
              <a:gd name="connsiteX233" fmla="*/ 3602831 w 6351587"/>
              <a:gd name="connsiteY233" fmla="*/ 36116 h 3019425"/>
              <a:gd name="connsiteX234" fmla="*/ 3612356 w 6351587"/>
              <a:gd name="connsiteY234" fmla="*/ 34528 h 3019425"/>
              <a:gd name="connsiteX235" fmla="*/ 3621881 w 6351587"/>
              <a:gd name="connsiteY235" fmla="*/ 33734 h 3019425"/>
              <a:gd name="connsiteX236" fmla="*/ 3631803 w 6351587"/>
              <a:gd name="connsiteY236" fmla="*/ 32941 h 3019425"/>
              <a:gd name="connsiteX237" fmla="*/ 3642122 w 6351587"/>
              <a:gd name="connsiteY237" fmla="*/ 32941 h 3019425"/>
              <a:gd name="connsiteX238" fmla="*/ 3652440 w 6351587"/>
              <a:gd name="connsiteY238" fmla="*/ 33338 h 3019425"/>
              <a:gd name="connsiteX239" fmla="*/ 3663156 w 6351587"/>
              <a:gd name="connsiteY239" fmla="*/ 33734 h 3019425"/>
              <a:gd name="connsiteX240" fmla="*/ 3673475 w 6351587"/>
              <a:gd name="connsiteY240" fmla="*/ 34925 h 3019425"/>
              <a:gd name="connsiteX241" fmla="*/ 3684190 w 6351587"/>
              <a:gd name="connsiteY241" fmla="*/ 36513 h 3019425"/>
              <a:gd name="connsiteX242" fmla="*/ 3694906 w 6351587"/>
              <a:gd name="connsiteY242" fmla="*/ 38497 h 3019425"/>
              <a:gd name="connsiteX243" fmla="*/ 3705225 w 6351587"/>
              <a:gd name="connsiteY243" fmla="*/ 40481 h 3019425"/>
              <a:gd name="connsiteX244" fmla="*/ 3715147 w 6351587"/>
              <a:gd name="connsiteY244" fmla="*/ 43260 h 3019425"/>
              <a:gd name="connsiteX245" fmla="*/ 3725069 w 6351587"/>
              <a:gd name="connsiteY245" fmla="*/ 46434 h 3019425"/>
              <a:gd name="connsiteX246" fmla="*/ 3734594 w 6351587"/>
              <a:gd name="connsiteY246" fmla="*/ 50006 h 3019425"/>
              <a:gd name="connsiteX247" fmla="*/ 3743722 w 6351587"/>
              <a:gd name="connsiteY247" fmla="*/ 53975 h 3019425"/>
              <a:gd name="connsiteX248" fmla="*/ 3752453 w 6351587"/>
              <a:gd name="connsiteY248" fmla="*/ 58341 h 3019425"/>
              <a:gd name="connsiteX249" fmla="*/ 3756422 w 6351587"/>
              <a:gd name="connsiteY249" fmla="*/ 53181 h 3019425"/>
              <a:gd name="connsiteX250" fmla="*/ 3759597 w 6351587"/>
              <a:gd name="connsiteY250" fmla="*/ 49213 h 3019425"/>
              <a:gd name="connsiteX251" fmla="*/ 3762375 w 6351587"/>
              <a:gd name="connsiteY251" fmla="*/ 46038 h 3019425"/>
              <a:gd name="connsiteX252" fmla="*/ 3764756 w 6351587"/>
              <a:gd name="connsiteY252" fmla="*/ 43656 h 3019425"/>
              <a:gd name="connsiteX253" fmla="*/ 3767931 w 6351587"/>
              <a:gd name="connsiteY253" fmla="*/ 40481 h 3019425"/>
              <a:gd name="connsiteX254" fmla="*/ 3769519 w 6351587"/>
              <a:gd name="connsiteY254" fmla="*/ 38894 h 3019425"/>
              <a:gd name="connsiteX255" fmla="*/ 3769915 w 6351587"/>
              <a:gd name="connsiteY255" fmla="*/ 38497 h 3019425"/>
              <a:gd name="connsiteX256" fmla="*/ 3769915 w 6351587"/>
              <a:gd name="connsiteY256" fmla="*/ 37703 h 3019425"/>
              <a:gd name="connsiteX257" fmla="*/ 3769519 w 6351587"/>
              <a:gd name="connsiteY257" fmla="*/ 36513 h 3019425"/>
              <a:gd name="connsiteX258" fmla="*/ 3768725 w 6351587"/>
              <a:gd name="connsiteY258" fmla="*/ 35322 h 3019425"/>
              <a:gd name="connsiteX259" fmla="*/ 3766344 w 6351587"/>
              <a:gd name="connsiteY259" fmla="*/ 30956 h 3019425"/>
              <a:gd name="connsiteX260" fmla="*/ 3763169 w 6351587"/>
              <a:gd name="connsiteY260" fmla="*/ 23019 h 3019425"/>
              <a:gd name="connsiteX261" fmla="*/ 3799284 w 6351587"/>
              <a:gd name="connsiteY261" fmla="*/ 33734 h 3019425"/>
              <a:gd name="connsiteX262" fmla="*/ 3801269 w 6351587"/>
              <a:gd name="connsiteY262" fmla="*/ 33734 h 3019425"/>
              <a:gd name="connsiteX263" fmla="*/ 3803650 w 6351587"/>
              <a:gd name="connsiteY263" fmla="*/ 33734 h 3019425"/>
              <a:gd name="connsiteX264" fmla="*/ 3806031 w 6351587"/>
              <a:gd name="connsiteY264" fmla="*/ 33734 h 3019425"/>
              <a:gd name="connsiteX265" fmla="*/ 3808015 w 6351587"/>
              <a:gd name="connsiteY265" fmla="*/ 33338 h 3019425"/>
              <a:gd name="connsiteX266" fmla="*/ 3808809 w 6351587"/>
              <a:gd name="connsiteY266" fmla="*/ 30560 h 3019425"/>
              <a:gd name="connsiteX267" fmla="*/ 3809206 w 6351587"/>
              <a:gd name="connsiteY267" fmla="*/ 27781 h 3019425"/>
              <a:gd name="connsiteX268" fmla="*/ 3808809 w 6351587"/>
              <a:gd name="connsiteY268" fmla="*/ 25797 h 3019425"/>
              <a:gd name="connsiteX269" fmla="*/ 3808412 w 6351587"/>
              <a:gd name="connsiteY269" fmla="*/ 23813 h 3019425"/>
              <a:gd name="connsiteX270" fmla="*/ 3807222 w 6351587"/>
              <a:gd name="connsiteY270" fmla="*/ 22225 h 3019425"/>
              <a:gd name="connsiteX271" fmla="*/ 3805634 w 6351587"/>
              <a:gd name="connsiteY271" fmla="*/ 21034 h 3019425"/>
              <a:gd name="connsiteX272" fmla="*/ 3804047 w 6351587"/>
              <a:gd name="connsiteY272" fmla="*/ 19844 h 3019425"/>
              <a:gd name="connsiteX273" fmla="*/ 3802062 w 6351587"/>
              <a:gd name="connsiteY273" fmla="*/ 19050 h 3019425"/>
              <a:gd name="connsiteX274" fmla="*/ 3792140 w 6351587"/>
              <a:gd name="connsiteY274" fmla="*/ 16669 h 3019425"/>
              <a:gd name="connsiteX275" fmla="*/ 3781425 w 6351587"/>
              <a:gd name="connsiteY275" fmla="*/ 14288 h 3019425"/>
              <a:gd name="connsiteX276" fmla="*/ 3786187 w 6351587"/>
              <a:gd name="connsiteY276" fmla="*/ 11113 h 3019425"/>
              <a:gd name="connsiteX277" fmla="*/ 3788172 w 6351587"/>
              <a:gd name="connsiteY277" fmla="*/ 10319 h 3019425"/>
              <a:gd name="connsiteX278" fmla="*/ 3791347 w 6351587"/>
              <a:gd name="connsiteY278" fmla="*/ 9525 h 3019425"/>
              <a:gd name="connsiteX279" fmla="*/ 3801269 w 6351587"/>
              <a:gd name="connsiteY279" fmla="*/ 8334 h 3019425"/>
              <a:gd name="connsiteX280" fmla="*/ 3862784 w 6351587"/>
              <a:gd name="connsiteY280" fmla="*/ 8334 h 3019425"/>
              <a:gd name="connsiteX281" fmla="*/ 3872706 w 6351587"/>
              <a:gd name="connsiteY281" fmla="*/ 8731 h 3019425"/>
              <a:gd name="connsiteX282" fmla="*/ 3883025 w 6351587"/>
              <a:gd name="connsiteY282" fmla="*/ 9525 h 3019425"/>
              <a:gd name="connsiteX283" fmla="*/ 3892947 w 6351587"/>
              <a:gd name="connsiteY283" fmla="*/ 9922 h 3019425"/>
              <a:gd name="connsiteX284" fmla="*/ 3903265 w 6351587"/>
              <a:gd name="connsiteY284" fmla="*/ 10319 h 3019425"/>
              <a:gd name="connsiteX285" fmla="*/ 3913584 w 6351587"/>
              <a:gd name="connsiteY285" fmla="*/ 10716 h 3019425"/>
              <a:gd name="connsiteX286" fmla="*/ 3923506 w 6351587"/>
              <a:gd name="connsiteY286" fmla="*/ 11113 h 3019425"/>
              <a:gd name="connsiteX287" fmla="*/ 3933825 w 6351587"/>
              <a:gd name="connsiteY287" fmla="*/ 11906 h 3019425"/>
              <a:gd name="connsiteX288" fmla="*/ 3943747 w 6351587"/>
              <a:gd name="connsiteY288" fmla="*/ 12303 h 3019425"/>
              <a:gd name="connsiteX289" fmla="*/ 3935412 w 6351587"/>
              <a:gd name="connsiteY289" fmla="*/ 17066 h 3019425"/>
              <a:gd name="connsiteX290" fmla="*/ 3931840 w 6351587"/>
              <a:gd name="connsiteY290" fmla="*/ 18256 h 3019425"/>
              <a:gd name="connsiteX291" fmla="*/ 3928269 w 6351587"/>
              <a:gd name="connsiteY291" fmla="*/ 19447 h 3019425"/>
              <a:gd name="connsiteX292" fmla="*/ 3920331 w 6351587"/>
              <a:gd name="connsiteY292" fmla="*/ 23416 h 3019425"/>
              <a:gd name="connsiteX293" fmla="*/ 3897709 w 6351587"/>
              <a:gd name="connsiteY293" fmla="*/ 36513 h 3019425"/>
              <a:gd name="connsiteX294" fmla="*/ 3908028 w 6351587"/>
              <a:gd name="connsiteY294" fmla="*/ 36116 h 3019425"/>
              <a:gd name="connsiteX295" fmla="*/ 3915172 w 6351587"/>
              <a:gd name="connsiteY295" fmla="*/ 35322 h 3019425"/>
              <a:gd name="connsiteX296" fmla="*/ 3919934 w 6351587"/>
              <a:gd name="connsiteY296" fmla="*/ 34131 h 3019425"/>
              <a:gd name="connsiteX297" fmla="*/ 3923506 w 6351587"/>
              <a:gd name="connsiteY297" fmla="*/ 33338 h 3019425"/>
              <a:gd name="connsiteX298" fmla="*/ 3926681 w 6351587"/>
              <a:gd name="connsiteY298" fmla="*/ 32544 h 3019425"/>
              <a:gd name="connsiteX299" fmla="*/ 3930650 w 6351587"/>
              <a:gd name="connsiteY299" fmla="*/ 32147 h 3019425"/>
              <a:gd name="connsiteX300" fmla="*/ 3935809 w 6351587"/>
              <a:gd name="connsiteY300" fmla="*/ 32147 h 3019425"/>
              <a:gd name="connsiteX301" fmla="*/ 3943350 w 6351587"/>
              <a:gd name="connsiteY301" fmla="*/ 32544 h 3019425"/>
              <a:gd name="connsiteX302" fmla="*/ 3952478 w 6351587"/>
              <a:gd name="connsiteY302" fmla="*/ 33734 h 3019425"/>
              <a:gd name="connsiteX303" fmla="*/ 3965575 w 6351587"/>
              <a:gd name="connsiteY303" fmla="*/ 35719 h 3019425"/>
              <a:gd name="connsiteX304" fmla="*/ 3973512 w 6351587"/>
              <a:gd name="connsiteY304" fmla="*/ 36513 h 3019425"/>
              <a:gd name="connsiteX305" fmla="*/ 3981450 w 6351587"/>
              <a:gd name="connsiteY305" fmla="*/ 37306 h 3019425"/>
              <a:gd name="connsiteX306" fmla="*/ 3988990 w 6351587"/>
              <a:gd name="connsiteY306" fmla="*/ 38100 h 3019425"/>
              <a:gd name="connsiteX307" fmla="*/ 3995737 w 6351587"/>
              <a:gd name="connsiteY307" fmla="*/ 38100 h 3019425"/>
              <a:gd name="connsiteX308" fmla="*/ 3999309 w 6351587"/>
              <a:gd name="connsiteY308" fmla="*/ 37703 h 3019425"/>
              <a:gd name="connsiteX309" fmla="*/ 4002087 w 6351587"/>
              <a:gd name="connsiteY309" fmla="*/ 37306 h 3019425"/>
              <a:gd name="connsiteX310" fmla="*/ 4004865 w 6351587"/>
              <a:gd name="connsiteY310" fmla="*/ 36910 h 3019425"/>
              <a:gd name="connsiteX311" fmla="*/ 4007247 w 6351587"/>
              <a:gd name="connsiteY311" fmla="*/ 36116 h 3019425"/>
              <a:gd name="connsiteX312" fmla="*/ 4009628 w 6351587"/>
              <a:gd name="connsiteY312" fmla="*/ 35322 h 3019425"/>
              <a:gd name="connsiteX313" fmla="*/ 4011215 w 6351587"/>
              <a:gd name="connsiteY313" fmla="*/ 33734 h 3019425"/>
              <a:gd name="connsiteX314" fmla="*/ 4012406 w 6351587"/>
              <a:gd name="connsiteY314" fmla="*/ 32544 h 3019425"/>
              <a:gd name="connsiteX315" fmla="*/ 4013200 w 6351587"/>
              <a:gd name="connsiteY315" fmla="*/ 30560 h 3019425"/>
              <a:gd name="connsiteX316" fmla="*/ 4013597 w 6351587"/>
              <a:gd name="connsiteY316" fmla="*/ 28575 h 3019425"/>
              <a:gd name="connsiteX317" fmla="*/ 4013597 w 6351587"/>
              <a:gd name="connsiteY317" fmla="*/ 26194 h 3019425"/>
              <a:gd name="connsiteX318" fmla="*/ 4012803 w 6351587"/>
              <a:gd name="connsiteY318" fmla="*/ 23813 h 3019425"/>
              <a:gd name="connsiteX319" fmla="*/ 4011215 w 6351587"/>
              <a:gd name="connsiteY319" fmla="*/ 20638 h 3019425"/>
              <a:gd name="connsiteX320" fmla="*/ 4009231 w 6351587"/>
              <a:gd name="connsiteY320" fmla="*/ 17463 h 3019425"/>
              <a:gd name="connsiteX321" fmla="*/ 4006453 w 6351587"/>
              <a:gd name="connsiteY321" fmla="*/ 13494 h 3019425"/>
              <a:gd name="connsiteX322" fmla="*/ 4002881 w 6351587"/>
              <a:gd name="connsiteY322" fmla="*/ 9525 h 3019425"/>
              <a:gd name="connsiteX323" fmla="*/ 3998912 w 6351587"/>
              <a:gd name="connsiteY323" fmla="*/ 4763 h 3019425"/>
              <a:gd name="connsiteX324" fmla="*/ 4012803 w 6351587"/>
              <a:gd name="connsiteY324" fmla="*/ 5556 h 3019425"/>
              <a:gd name="connsiteX325" fmla="*/ 4023519 w 6351587"/>
              <a:gd name="connsiteY325" fmla="*/ 6350 h 3019425"/>
              <a:gd name="connsiteX326" fmla="*/ 4031059 w 6351587"/>
              <a:gd name="connsiteY326" fmla="*/ 7144 h 3019425"/>
              <a:gd name="connsiteX327" fmla="*/ 4036219 w 6351587"/>
              <a:gd name="connsiteY327" fmla="*/ 7938 h 3019425"/>
              <a:gd name="connsiteX328" fmla="*/ 4037806 w 6351587"/>
              <a:gd name="connsiteY328" fmla="*/ 8731 h 3019425"/>
              <a:gd name="connsiteX329" fmla="*/ 4038997 w 6351587"/>
              <a:gd name="connsiteY329" fmla="*/ 9128 h 3019425"/>
              <a:gd name="connsiteX330" fmla="*/ 4039790 w 6351587"/>
              <a:gd name="connsiteY330" fmla="*/ 9525 h 3019425"/>
              <a:gd name="connsiteX331" fmla="*/ 4040187 w 6351587"/>
              <a:gd name="connsiteY331" fmla="*/ 10319 h 3019425"/>
              <a:gd name="connsiteX332" fmla="*/ 4040187 w 6351587"/>
              <a:gd name="connsiteY332" fmla="*/ 11510 h 3019425"/>
              <a:gd name="connsiteX333" fmla="*/ 4038997 w 6351587"/>
              <a:gd name="connsiteY333" fmla="*/ 12700 h 3019425"/>
              <a:gd name="connsiteX334" fmla="*/ 4037806 w 6351587"/>
              <a:gd name="connsiteY334" fmla="*/ 13891 h 3019425"/>
              <a:gd name="connsiteX335" fmla="*/ 4036219 w 6351587"/>
              <a:gd name="connsiteY335" fmla="*/ 15081 h 3019425"/>
              <a:gd name="connsiteX336" fmla="*/ 4035822 w 6351587"/>
              <a:gd name="connsiteY336" fmla="*/ 15875 h 3019425"/>
              <a:gd name="connsiteX337" fmla="*/ 4035425 w 6351587"/>
              <a:gd name="connsiteY337" fmla="*/ 16669 h 3019425"/>
              <a:gd name="connsiteX338" fmla="*/ 4035425 w 6351587"/>
              <a:gd name="connsiteY338" fmla="*/ 17066 h 3019425"/>
              <a:gd name="connsiteX339" fmla="*/ 4035822 w 6351587"/>
              <a:gd name="connsiteY339" fmla="*/ 17860 h 3019425"/>
              <a:gd name="connsiteX340" fmla="*/ 4036219 w 6351587"/>
              <a:gd name="connsiteY340" fmla="*/ 18653 h 3019425"/>
              <a:gd name="connsiteX341" fmla="*/ 4037012 w 6351587"/>
              <a:gd name="connsiteY341" fmla="*/ 19447 h 3019425"/>
              <a:gd name="connsiteX342" fmla="*/ 4038600 w 6351587"/>
              <a:gd name="connsiteY342" fmla="*/ 19844 h 3019425"/>
              <a:gd name="connsiteX343" fmla="*/ 4040584 w 6351587"/>
              <a:gd name="connsiteY343" fmla="*/ 20638 h 3019425"/>
              <a:gd name="connsiteX344" fmla="*/ 4046140 w 6351587"/>
              <a:gd name="connsiteY344" fmla="*/ 22225 h 3019425"/>
              <a:gd name="connsiteX345" fmla="*/ 4054475 w 6351587"/>
              <a:gd name="connsiteY345" fmla="*/ 23416 h 3019425"/>
              <a:gd name="connsiteX346" fmla="*/ 4060031 w 6351587"/>
              <a:gd name="connsiteY346" fmla="*/ 24210 h 3019425"/>
              <a:gd name="connsiteX347" fmla="*/ 4064794 w 6351587"/>
              <a:gd name="connsiteY347" fmla="*/ 24210 h 3019425"/>
              <a:gd name="connsiteX348" fmla="*/ 4068762 w 6351587"/>
              <a:gd name="connsiteY348" fmla="*/ 24210 h 3019425"/>
              <a:gd name="connsiteX349" fmla="*/ 4072731 w 6351587"/>
              <a:gd name="connsiteY349" fmla="*/ 23813 h 3019425"/>
              <a:gd name="connsiteX350" fmla="*/ 4075906 w 6351587"/>
              <a:gd name="connsiteY350" fmla="*/ 23019 h 3019425"/>
              <a:gd name="connsiteX351" fmla="*/ 4079081 w 6351587"/>
              <a:gd name="connsiteY351" fmla="*/ 21828 h 3019425"/>
              <a:gd name="connsiteX352" fmla="*/ 4082256 w 6351587"/>
              <a:gd name="connsiteY352" fmla="*/ 20638 h 3019425"/>
              <a:gd name="connsiteX353" fmla="*/ 4085431 w 6351587"/>
              <a:gd name="connsiteY353" fmla="*/ 19447 h 3019425"/>
              <a:gd name="connsiteX354" fmla="*/ 4092178 w 6351587"/>
              <a:gd name="connsiteY354" fmla="*/ 16272 h 3019425"/>
              <a:gd name="connsiteX355" fmla="*/ 4100512 w 6351587"/>
              <a:gd name="connsiteY355" fmla="*/ 13891 h 3019425"/>
              <a:gd name="connsiteX356" fmla="*/ 4105275 w 6351587"/>
              <a:gd name="connsiteY356" fmla="*/ 12303 h 3019425"/>
              <a:gd name="connsiteX357" fmla="*/ 4111228 w 6351587"/>
              <a:gd name="connsiteY357" fmla="*/ 11510 h 3019425"/>
              <a:gd name="connsiteX358" fmla="*/ 4117578 w 6351587"/>
              <a:gd name="connsiteY358" fmla="*/ 10319 h 3019425"/>
              <a:gd name="connsiteX359" fmla="*/ 4125119 w 6351587"/>
              <a:gd name="connsiteY359" fmla="*/ 9922 h 3019425"/>
              <a:gd name="connsiteX360" fmla="*/ 4289822 w 6351587"/>
              <a:gd name="connsiteY360" fmla="*/ 22225 h 3019425"/>
              <a:gd name="connsiteX361" fmla="*/ 4292203 w 6351587"/>
              <a:gd name="connsiteY361" fmla="*/ 22622 h 3019425"/>
              <a:gd name="connsiteX362" fmla="*/ 4293791 w 6351587"/>
              <a:gd name="connsiteY362" fmla="*/ 23416 h 3019425"/>
              <a:gd name="connsiteX363" fmla="*/ 4294981 w 6351587"/>
              <a:gd name="connsiteY363" fmla="*/ 24210 h 3019425"/>
              <a:gd name="connsiteX364" fmla="*/ 4296172 w 6351587"/>
              <a:gd name="connsiteY364" fmla="*/ 25003 h 3019425"/>
              <a:gd name="connsiteX365" fmla="*/ 4288234 w 6351587"/>
              <a:gd name="connsiteY365" fmla="*/ 25400 h 3019425"/>
              <a:gd name="connsiteX366" fmla="*/ 4281091 w 6351587"/>
              <a:gd name="connsiteY366" fmla="*/ 25797 h 3019425"/>
              <a:gd name="connsiteX367" fmla="*/ 4274741 w 6351587"/>
              <a:gd name="connsiteY367" fmla="*/ 26591 h 3019425"/>
              <a:gd name="connsiteX368" fmla="*/ 4269184 w 6351587"/>
              <a:gd name="connsiteY368" fmla="*/ 27384 h 3019425"/>
              <a:gd name="connsiteX369" fmla="*/ 4264819 w 6351587"/>
              <a:gd name="connsiteY369" fmla="*/ 28575 h 3019425"/>
              <a:gd name="connsiteX370" fmla="*/ 4261247 w 6351587"/>
              <a:gd name="connsiteY370" fmla="*/ 30163 h 3019425"/>
              <a:gd name="connsiteX371" fmla="*/ 4258866 w 6351587"/>
              <a:gd name="connsiteY371" fmla="*/ 31750 h 3019425"/>
              <a:gd name="connsiteX372" fmla="*/ 4257278 w 6351587"/>
              <a:gd name="connsiteY372" fmla="*/ 32941 h 3019425"/>
              <a:gd name="connsiteX373" fmla="*/ 4256881 w 6351587"/>
              <a:gd name="connsiteY373" fmla="*/ 34131 h 3019425"/>
              <a:gd name="connsiteX374" fmla="*/ 4256881 w 6351587"/>
              <a:gd name="connsiteY374" fmla="*/ 34925 h 3019425"/>
              <a:gd name="connsiteX375" fmla="*/ 4257278 w 6351587"/>
              <a:gd name="connsiteY375" fmla="*/ 35719 h 3019425"/>
              <a:gd name="connsiteX376" fmla="*/ 4257675 w 6351587"/>
              <a:gd name="connsiteY376" fmla="*/ 36116 h 3019425"/>
              <a:gd name="connsiteX377" fmla="*/ 4259659 w 6351587"/>
              <a:gd name="connsiteY377" fmla="*/ 37703 h 3019425"/>
              <a:gd name="connsiteX378" fmla="*/ 4262437 w 6351587"/>
              <a:gd name="connsiteY378" fmla="*/ 39291 h 3019425"/>
              <a:gd name="connsiteX379" fmla="*/ 4266803 w 6351587"/>
              <a:gd name="connsiteY379" fmla="*/ 40481 h 3019425"/>
              <a:gd name="connsiteX380" fmla="*/ 4271962 w 6351587"/>
              <a:gd name="connsiteY380" fmla="*/ 41672 h 3019425"/>
              <a:gd name="connsiteX381" fmla="*/ 4278709 w 6351587"/>
              <a:gd name="connsiteY381" fmla="*/ 42466 h 3019425"/>
              <a:gd name="connsiteX382" fmla="*/ 4286647 w 6351587"/>
              <a:gd name="connsiteY382" fmla="*/ 42863 h 3019425"/>
              <a:gd name="connsiteX383" fmla="*/ 4295378 w 6351587"/>
              <a:gd name="connsiteY383" fmla="*/ 42863 h 3019425"/>
              <a:gd name="connsiteX384" fmla="*/ 4301728 w 6351587"/>
              <a:gd name="connsiteY384" fmla="*/ 42863 h 3019425"/>
              <a:gd name="connsiteX385" fmla="*/ 4306094 w 6351587"/>
              <a:gd name="connsiteY385" fmla="*/ 42069 h 3019425"/>
              <a:gd name="connsiteX386" fmla="*/ 4309269 w 6351587"/>
              <a:gd name="connsiteY386" fmla="*/ 41275 h 3019425"/>
              <a:gd name="connsiteX387" fmla="*/ 4310062 w 6351587"/>
              <a:gd name="connsiteY387" fmla="*/ 40878 h 3019425"/>
              <a:gd name="connsiteX388" fmla="*/ 4310856 w 6351587"/>
              <a:gd name="connsiteY388" fmla="*/ 40084 h 3019425"/>
              <a:gd name="connsiteX389" fmla="*/ 4311253 w 6351587"/>
              <a:gd name="connsiteY389" fmla="*/ 39688 h 3019425"/>
              <a:gd name="connsiteX390" fmla="*/ 4311650 w 6351587"/>
              <a:gd name="connsiteY390" fmla="*/ 38894 h 3019425"/>
              <a:gd name="connsiteX391" fmla="*/ 4311650 w 6351587"/>
              <a:gd name="connsiteY391" fmla="*/ 37306 h 3019425"/>
              <a:gd name="connsiteX392" fmla="*/ 4310856 w 6351587"/>
              <a:gd name="connsiteY392" fmla="*/ 35719 h 3019425"/>
              <a:gd name="connsiteX393" fmla="*/ 4310459 w 6351587"/>
              <a:gd name="connsiteY393" fmla="*/ 34131 h 3019425"/>
              <a:gd name="connsiteX394" fmla="*/ 4309666 w 6351587"/>
              <a:gd name="connsiteY394" fmla="*/ 32147 h 3019425"/>
              <a:gd name="connsiteX395" fmla="*/ 4309666 w 6351587"/>
              <a:gd name="connsiteY395" fmla="*/ 30163 h 3019425"/>
              <a:gd name="connsiteX396" fmla="*/ 4310459 w 6351587"/>
              <a:gd name="connsiteY396" fmla="*/ 28178 h 3019425"/>
              <a:gd name="connsiteX397" fmla="*/ 4311253 w 6351587"/>
              <a:gd name="connsiteY397" fmla="*/ 27384 h 3019425"/>
              <a:gd name="connsiteX398" fmla="*/ 4312047 w 6351587"/>
              <a:gd name="connsiteY398" fmla="*/ 26194 h 3019425"/>
              <a:gd name="connsiteX399" fmla="*/ 4313237 w 6351587"/>
              <a:gd name="connsiteY399" fmla="*/ 25400 h 3019425"/>
              <a:gd name="connsiteX400" fmla="*/ 4314825 w 6351587"/>
              <a:gd name="connsiteY400" fmla="*/ 24606 h 3019425"/>
              <a:gd name="connsiteX401" fmla="*/ 4319587 w 6351587"/>
              <a:gd name="connsiteY401" fmla="*/ 23019 h 3019425"/>
              <a:gd name="connsiteX402" fmla="*/ 4325937 w 6351587"/>
              <a:gd name="connsiteY402" fmla="*/ 21431 h 3019425"/>
              <a:gd name="connsiteX403" fmla="*/ 4331097 w 6351587"/>
              <a:gd name="connsiteY403" fmla="*/ 20638 h 3019425"/>
              <a:gd name="connsiteX404" fmla="*/ 4336256 w 6351587"/>
              <a:gd name="connsiteY404" fmla="*/ 19844 h 3019425"/>
              <a:gd name="connsiteX405" fmla="*/ 4387453 w 6351587"/>
              <a:gd name="connsiteY405" fmla="*/ 11113 h 3019425"/>
              <a:gd name="connsiteX406" fmla="*/ 4385866 w 6351587"/>
              <a:gd name="connsiteY406" fmla="*/ 14288 h 3019425"/>
              <a:gd name="connsiteX407" fmla="*/ 4383881 w 6351587"/>
              <a:gd name="connsiteY407" fmla="*/ 17463 h 3019425"/>
              <a:gd name="connsiteX408" fmla="*/ 4381500 w 6351587"/>
              <a:gd name="connsiteY408" fmla="*/ 19844 h 3019425"/>
              <a:gd name="connsiteX409" fmla="*/ 4379119 w 6351587"/>
              <a:gd name="connsiteY409" fmla="*/ 22225 h 3019425"/>
              <a:gd name="connsiteX410" fmla="*/ 4376737 w 6351587"/>
              <a:gd name="connsiteY410" fmla="*/ 24210 h 3019425"/>
              <a:gd name="connsiteX411" fmla="*/ 4373959 w 6351587"/>
              <a:gd name="connsiteY411" fmla="*/ 25797 h 3019425"/>
              <a:gd name="connsiteX412" fmla="*/ 4371578 w 6351587"/>
              <a:gd name="connsiteY412" fmla="*/ 27384 h 3019425"/>
              <a:gd name="connsiteX413" fmla="*/ 4368800 w 6351587"/>
              <a:gd name="connsiteY413" fmla="*/ 28972 h 3019425"/>
              <a:gd name="connsiteX414" fmla="*/ 4358481 w 6351587"/>
              <a:gd name="connsiteY414" fmla="*/ 32941 h 3019425"/>
              <a:gd name="connsiteX415" fmla="*/ 4350147 w 6351587"/>
              <a:gd name="connsiteY415" fmla="*/ 36116 h 3019425"/>
              <a:gd name="connsiteX416" fmla="*/ 4364434 w 6351587"/>
              <a:gd name="connsiteY416" fmla="*/ 40084 h 3019425"/>
              <a:gd name="connsiteX417" fmla="*/ 4378325 w 6351587"/>
              <a:gd name="connsiteY417" fmla="*/ 43260 h 3019425"/>
              <a:gd name="connsiteX418" fmla="*/ 4385072 w 6351587"/>
              <a:gd name="connsiteY418" fmla="*/ 44847 h 3019425"/>
              <a:gd name="connsiteX419" fmla="*/ 4391422 w 6351587"/>
              <a:gd name="connsiteY419" fmla="*/ 45641 h 3019425"/>
              <a:gd name="connsiteX420" fmla="*/ 4398169 w 6351587"/>
              <a:gd name="connsiteY420" fmla="*/ 46434 h 3019425"/>
              <a:gd name="connsiteX421" fmla="*/ 4404519 w 6351587"/>
              <a:gd name="connsiteY421" fmla="*/ 46434 h 3019425"/>
              <a:gd name="connsiteX422" fmla="*/ 4410869 w 6351587"/>
              <a:gd name="connsiteY422" fmla="*/ 46038 h 3019425"/>
              <a:gd name="connsiteX423" fmla="*/ 4416822 w 6351587"/>
              <a:gd name="connsiteY423" fmla="*/ 44847 h 3019425"/>
              <a:gd name="connsiteX424" fmla="*/ 4422775 w 6351587"/>
              <a:gd name="connsiteY424" fmla="*/ 43260 h 3019425"/>
              <a:gd name="connsiteX425" fmla="*/ 4428728 w 6351587"/>
              <a:gd name="connsiteY425" fmla="*/ 40878 h 3019425"/>
              <a:gd name="connsiteX426" fmla="*/ 4431506 w 6351587"/>
              <a:gd name="connsiteY426" fmla="*/ 39291 h 3019425"/>
              <a:gd name="connsiteX427" fmla="*/ 4434284 w 6351587"/>
              <a:gd name="connsiteY427" fmla="*/ 37703 h 3019425"/>
              <a:gd name="connsiteX428" fmla="*/ 4437062 w 6351587"/>
              <a:gd name="connsiteY428" fmla="*/ 35719 h 3019425"/>
              <a:gd name="connsiteX429" fmla="*/ 4439841 w 6351587"/>
              <a:gd name="connsiteY429" fmla="*/ 33338 h 3019425"/>
              <a:gd name="connsiteX430" fmla="*/ 4442222 w 6351587"/>
              <a:gd name="connsiteY430" fmla="*/ 30956 h 3019425"/>
              <a:gd name="connsiteX431" fmla="*/ 4445000 w 6351587"/>
              <a:gd name="connsiteY431" fmla="*/ 28575 h 3019425"/>
              <a:gd name="connsiteX432" fmla="*/ 4447381 w 6351587"/>
              <a:gd name="connsiteY432" fmla="*/ 25400 h 3019425"/>
              <a:gd name="connsiteX433" fmla="*/ 4450159 w 6351587"/>
              <a:gd name="connsiteY433" fmla="*/ 22622 h 3019425"/>
              <a:gd name="connsiteX434" fmla="*/ 4459287 w 6351587"/>
              <a:gd name="connsiteY434" fmla="*/ 26591 h 3019425"/>
              <a:gd name="connsiteX435" fmla="*/ 4466431 w 6351587"/>
              <a:gd name="connsiteY435" fmla="*/ 30163 h 3019425"/>
              <a:gd name="connsiteX436" fmla="*/ 4471591 w 6351587"/>
              <a:gd name="connsiteY436" fmla="*/ 33338 h 3019425"/>
              <a:gd name="connsiteX437" fmla="*/ 4476750 w 6351587"/>
              <a:gd name="connsiteY437" fmla="*/ 36116 h 3019425"/>
              <a:gd name="connsiteX438" fmla="*/ 4479528 w 6351587"/>
              <a:gd name="connsiteY438" fmla="*/ 37306 h 3019425"/>
              <a:gd name="connsiteX439" fmla="*/ 4482306 w 6351587"/>
              <a:gd name="connsiteY439" fmla="*/ 38497 h 3019425"/>
              <a:gd name="connsiteX440" fmla="*/ 4485878 w 6351587"/>
              <a:gd name="connsiteY440" fmla="*/ 39291 h 3019425"/>
              <a:gd name="connsiteX441" fmla="*/ 4489450 w 6351587"/>
              <a:gd name="connsiteY441" fmla="*/ 40481 h 3019425"/>
              <a:gd name="connsiteX442" fmla="*/ 4494212 w 6351587"/>
              <a:gd name="connsiteY442" fmla="*/ 41275 h 3019425"/>
              <a:gd name="connsiteX443" fmla="*/ 4499372 w 6351587"/>
              <a:gd name="connsiteY443" fmla="*/ 41672 h 3019425"/>
              <a:gd name="connsiteX444" fmla="*/ 4505325 w 6351587"/>
              <a:gd name="connsiteY444" fmla="*/ 42069 h 3019425"/>
              <a:gd name="connsiteX445" fmla="*/ 4512469 w 6351587"/>
              <a:gd name="connsiteY445" fmla="*/ 42466 h 3019425"/>
              <a:gd name="connsiteX446" fmla="*/ 4513262 w 6351587"/>
              <a:gd name="connsiteY446" fmla="*/ 40084 h 3019425"/>
              <a:gd name="connsiteX447" fmla="*/ 4513659 w 6351587"/>
              <a:gd name="connsiteY447" fmla="*/ 38100 h 3019425"/>
              <a:gd name="connsiteX448" fmla="*/ 4514453 w 6351587"/>
              <a:gd name="connsiteY448" fmla="*/ 29369 h 3019425"/>
              <a:gd name="connsiteX449" fmla="*/ 4515247 w 6351587"/>
              <a:gd name="connsiteY449" fmla="*/ 22622 h 3019425"/>
              <a:gd name="connsiteX450" fmla="*/ 4515247 w 6351587"/>
              <a:gd name="connsiteY450" fmla="*/ 18256 h 3019425"/>
              <a:gd name="connsiteX451" fmla="*/ 4515247 w 6351587"/>
              <a:gd name="connsiteY451" fmla="*/ 15937 h 3019425"/>
              <a:gd name="connsiteX452" fmla="*/ 4820840 w 6351587"/>
              <a:gd name="connsiteY452" fmla="*/ 27781 h 3019425"/>
              <a:gd name="connsiteX453" fmla="*/ 4833144 w 6351587"/>
              <a:gd name="connsiteY453" fmla="*/ 28972 h 3019425"/>
              <a:gd name="connsiteX454" fmla="*/ 4847431 w 6351587"/>
              <a:gd name="connsiteY454" fmla="*/ 30956 h 3019425"/>
              <a:gd name="connsiteX455" fmla="*/ 4860131 w 6351587"/>
              <a:gd name="connsiteY455" fmla="*/ 32544 h 3019425"/>
              <a:gd name="connsiteX456" fmla="*/ 4868069 w 6351587"/>
              <a:gd name="connsiteY456" fmla="*/ 33734 h 3019425"/>
              <a:gd name="connsiteX457" fmla="*/ 4879975 w 6351587"/>
              <a:gd name="connsiteY457" fmla="*/ 34528 h 3019425"/>
              <a:gd name="connsiteX458" fmla="*/ 4885134 w 6351587"/>
              <a:gd name="connsiteY458" fmla="*/ 34528 h 3019425"/>
              <a:gd name="connsiteX459" fmla="*/ 4885928 w 6351587"/>
              <a:gd name="connsiteY459" fmla="*/ 34131 h 3019425"/>
              <a:gd name="connsiteX460" fmla="*/ 4885928 w 6351587"/>
              <a:gd name="connsiteY460" fmla="*/ 33734 h 3019425"/>
              <a:gd name="connsiteX461" fmla="*/ 4885531 w 6351587"/>
              <a:gd name="connsiteY461" fmla="*/ 33338 h 3019425"/>
              <a:gd name="connsiteX462" fmla="*/ 4884340 w 6351587"/>
              <a:gd name="connsiteY462" fmla="*/ 32941 h 3019425"/>
              <a:gd name="connsiteX463" fmla="*/ 4883547 w 6351587"/>
              <a:gd name="connsiteY463" fmla="*/ 32544 h 3019425"/>
              <a:gd name="connsiteX464" fmla="*/ 4883150 w 6351587"/>
              <a:gd name="connsiteY464" fmla="*/ 31750 h 3019425"/>
              <a:gd name="connsiteX465" fmla="*/ 4883150 w 6351587"/>
              <a:gd name="connsiteY465" fmla="*/ 31353 h 3019425"/>
              <a:gd name="connsiteX466" fmla="*/ 4883944 w 6351587"/>
              <a:gd name="connsiteY466" fmla="*/ 30956 h 3019425"/>
              <a:gd name="connsiteX467" fmla="*/ 4889500 w 6351587"/>
              <a:gd name="connsiteY467" fmla="*/ 30560 h 3019425"/>
              <a:gd name="connsiteX468" fmla="*/ 4901406 w 6351587"/>
              <a:gd name="connsiteY468" fmla="*/ 30956 h 3019425"/>
              <a:gd name="connsiteX469" fmla="*/ 4989909 w 6351587"/>
              <a:gd name="connsiteY469" fmla="*/ 39688 h 3019425"/>
              <a:gd name="connsiteX470" fmla="*/ 5001419 w 6351587"/>
              <a:gd name="connsiteY470" fmla="*/ 39291 h 3019425"/>
              <a:gd name="connsiteX471" fmla="*/ 5010150 w 6351587"/>
              <a:gd name="connsiteY471" fmla="*/ 39291 h 3019425"/>
              <a:gd name="connsiteX472" fmla="*/ 5017294 w 6351587"/>
              <a:gd name="connsiteY472" fmla="*/ 40084 h 3019425"/>
              <a:gd name="connsiteX473" fmla="*/ 5023644 w 6351587"/>
              <a:gd name="connsiteY473" fmla="*/ 40878 h 3019425"/>
              <a:gd name="connsiteX474" fmla="*/ 5030787 w 6351587"/>
              <a:gd name="connsiteY474" fmla="*/ 41672 h 3019425"/>
              <a:gd name="connsiteX475" fmla="*/ 5039122 w 6351587"/>
              <a:gd name="connsiteY475" fmla="*/ 42863 h 3019425"/>
              <a:gd name="connsiteX476" fmla="*/ 5049440 w 6351587"/>
              <a:gd name="connsiteY476" fmla="*/ 44450 h 3019425"/>
              <a:gd name="connsiteX477" fmla="*/ 5063331 w 6351587"/>
              <a:gd name="connsiteY477" fmla="*/ 45641 h 3019425"/>
              <a:gd name="connsiteX478" fmla="*/ 5095478 w 6351587"/>
              <a:gd name="connsiteY478" fmla="*/ 48419 h 3019425"/>
              <a:gd name="connsiteX479" fmla="*/ 5128022 w 6351587"/>
              <a:gd name="connsiteY479" fmla="*/ 50403 h 3019425"/>
              <a:gd name="connsiteX480" fmla="*/ 5160565 w 6351587"/>
              <a:gd name="connsiteY480" fmla="*/ 51991 h 3019425"/>
              <a:gd name="connsiteX481" fmla="*/ 5193109 w 6351587"/>
              <a:gd name="connsiteY481" fmla="*/ 53181 h 3019425"/>
              <a:gd name="connsiteX482" fmla="*/ 5225653 w 6351587"/>
              <a:gd name="connsiteY482" fmla="*/ 54372 h 3019425"/>
              <a:gd name="connsiteX483" fmla="*/ 5258197 w 6351587"/>
              <a:gd name="connsiteY483" fmla="*/ 55166 h 3019425"/>
              <a:gd name="connsiteX484" fmla="*/ 5290740 w 6351587"/>
              <a:gd name="connsiteY484" fmla="*/ 55960 h 3019425"/>
              <a:gd name="connsiteX485" fmla="*/ 5323681 w 6351587"/>
              <a:gd name="connsiteY485" fmla="*/ 56356 h 3019425"/>
              <a:gd name="connsiteX486" fmla="*/ 5356225 w 6351587"/>
              <a:gd name="connsiteY486" fmla="*/ 57150 h 3019425"/>
              <a:gd name="connsiteX487" fmla="*/ 5388769 w 6351587"/>
              <a:gd name="connsiteY487" fmla="*/ 57944 h 3019425"/>
              <a:gd name="connsiteX488" fmla="*/ 5421312 w 6351587"/>
              <a:gd name="connsiteY488" fmla="*/ 58738 h 3019425"/>
              <a:gd name="connsiteX489" fmla="*/ 5454253 w 6351587"/>
              <a:gd name="connsiteY489" fmla="*/ 59928 h 3019425"/>
              <a:gd name="connsiteX490" fmla="*/ 5486797 w 6351587"/>
              <a:gd name="connsiteY490" fmla="*/ 61119 h 3019425"/>
              <a:gd name="connsiteX491" fmla="*/ 5518944 w 6351587"/>
              <a:gd name="connsiteY491" fmla="*/ 63103 h 3019425"/>
              <a:gd name="connsiteX492" fmla="*/ 5551487 w 6351587"/>
              <a:gd name="connsiteY492" fmla="*/ 65088 h 3019425"/>
              <a:gd name="connsiteX493" fmla="*/ 5584428 w 6351587"/>
              <a:gd name="connsiteY493" fmla="*/ 67866 h 3019425"/>
              <a:gd name="connsiteX494" fmla="*/ 5858272 w 6351587"/>
              <a:gd name="connsiteY494" fmla="*/ 76597 h 3019425"/>
              <a:gd name="connsiteX495" fmla="*/ 5870178 w 6351587"/>
              <a:gd name="connsiteY495" fmla="*/ 77391 h 3019425"/>
              <a:gd name="connsiteX496" fmla="*/ 5880894 w 6351587"/>
              <a:gd name="connsiteY496" fmla="*/ 77788 h 3019425"/>
              <a:gd name="connsiteX497" fmla="*/ 5890815 w 6351587"/>
              <a:gd name="connsiteY497" fmla="*/ 78978 h 3019425"/>
              <a:gd name="connsiteX498" fmla="*/ 5899944 w 6351587"/>
              <a:gd name="connsiteY498" fmla="*/ 79772 h 3019425"/>
              <a:gd name="connsiteX499" fmla="*/ 5907881 w 6351587"/>
              <a:gd name="connsiteY499" fmla="*/ 80963 h 3019425"/>
              <a:gd name="connsiteX500" fmla="*/ 5914628 w 6351587"/>
              <a:gd name="connsiteY500" fmla="*/ 82550 h 3019425"/>
              <a:gd name="connsiteX501" fmla="*/ 5920978 w 6351587"/>
              <a:gd name="connsiteY501" fmla="*/ 84138 h 3019425"/>
              <a:gd name="connsiteX502" fmla="*/ 5926534 w 6351587"/>
              <a:gd name="connsiteY502" fmla="*/ 85725 h 3019425"/>
              <a:gd name="connsiteX503" fmla="*/ 5931297 w 6351587"/>
              <a:gd name="connsiteY503" fmla="*/ 87710 h 3019425"/>
              <a:gd name="connsiteX504" fmla="*/ 5935265 w 6351587"/>
              <a:gd name="connsiteY504" fmla="*/ 89694 h 3019425"/>
              <a:gd name="connsiteX505" fmla="*/ 5938837 w 6351587"/>
              <a:gd name="connsiteY505" fmla="*/ 91678 h 3019425"/>
              <a:gd name="connsiteX506" fmla="*/ 5942012 w 6351587"/>
              <a:gd name="connsiteY506" fmla="*/ 94060 h 3019425"/>
              <a:gd name="connsiteX507" fmla="*/ 5944394 w 6351587"/>
              <a:gd name="connsiteY507" fmla="*/ 96838 h 3019425"/>
              <a:gd name="connsiteX508" fmla="*/ 5946775 w 6351587"/>
              <a:gd name="connsiteY508" fmla="*/ 99616 h 3019425"/>
              <a:gd name="connsiteX509" fmla="*/ 5948362 w 6351587"/>
              <a:gd name="connsiteY509" fmla="*/ 102394 h 3019425"/>
              <a:gd name="connsiteX510" fmla="*/ 5949950 w 6351587"/>
              <a:gd name="connsiteY510" fmla="*/ 105569 h 3019425"/>
              <a:gd name="connsiteX511" fmla="*/ 5954712 w 6351587"/>
              <a:gd name="connsiteY511" fmla="*/ 119856 h 3019425"/>
              <a:gd name="connsiteX512" fmla="*/ 5960269 w 6351587"/>
              <a:gd name="connsiteY512" fmla="*/ 136922 h 3019425"/>
              <a:gd name="connsiteX513" fmla="*/ 5962253 w 6351587"/>
              <a:gd name="connsiteY513" fmla="*/ 141685 h 3019425"/>
              <a:gd name="connsiteX514" fmla="*/ 5964634 w 6351587"/>
              <a:gd name="connsiteY514" fmla="*/ 146447 h 3019425"/>
              <a:gd name="connsiteX515" fmla="*/ 5967412 w 6351587"/>
              <a:gd name="connsiteY515" fmla="*/ 151606 h 3019425"/>
              <a:gd name="connsiteX516" fmla="*/ 5970587 w 6351587"/>
              <a:gd name="connsiteY516" fmla="*/ 156766 h 3019425"/>
              <a:gd name="connsiteX517" fmla="*/ 5974159 w 6351587"/>
              <a:gd name="connsiteY517" fmla="*/ 162322 h 3019425"/>
              <a:gd name="connsiteX518" fmla="*/ 5978525 w 6351587"/>
              <a:gd name="connsiteY518" fmla="*/ 168672 h 3019425"/>
              <a:gd name="connsiteX519" fmla="*/ 5983684 w 6351587"/>
              <a:gd name="connsiteY519" fmla="*/ 174625 h 3019425"/>
              <a:gd name="connsiteX520" fmla="*/ 5989240 w 6351587"/>
              <a:gd name="connsiteY520" fmla="*/ 180578 h 3019425"/>
              <a:gd name="connsiteX521" fmla="*/ 6000750 w 6351587"/>
              <a:gd name="connsiteY521" fmla="*/ 192881 h 3019425"/>
              <a:gd name="connsiteX522" fmla="*/ 6009878 w 6351587"/>
              <a:gd name="connsiteY522" fmla="*/ 203597 h 3019425"/>
              <a:gd name="connsiteX523" fmla="*/ 6013450 w 6351587"/>
              <a:gd name="connsiteY523" fmla="*/ 208360 h 3019425"/>
              <a:gd name="connsiteX524" fmla="*/ 6016625 w 6351587"/>
              <a:gd name="connsiteY524" fmla="*/ 212725 h 3019425"/>
              <a:gd name="connsiteX525" fmla="*/ 6019800 w 6351587"/>
              <a:gd name="connsiteY525" fmla="*/ 217091 h 3019425"/>
              <a:gd name="connsiteX526" fmla="*/ 6022181 w 6351587"/>
              <a:gd name="connsiteY526" fmla="*/ 221060 h 3019425"/>
              <a:gd name="connsiteX527" fmla="*/ 6024165 w 6351587"/>
              <a:gd name="connsiteY527" fmla="*/ 225028 h 3019425"/>
              <a:gd name="connsiteX528" fmla="*/ 6025753 w 6351587"/>
              <a:gd name="connsiteY528" fmla="*/ 228600 h 3019425"/>
              <a:gd name="connsiteX529" fmla="*/ 6027340 w 6351587"/>
              <a:gd name="connsiteY529" fmla="*/ 232172 h 3019425"/>
              <a:gd name="connsiteX530" fmla="*/ 6028531 w 6351587"/>
              <a:gd name="connsiteY530" fmla="*/ 235744 h 3019425"/>
              <a:gd name="connsiteX531" fmla="*/ 6030119 w 6351587"/>
              <a:gd name="connsiteY531" fmla="*/ 242888 h 3019425"/>
              <a:gd name="connsiteX532" fmla="*/ 6031309 w 6351587"/>
              <a:gd name="connsiteY532" fmla="*/ 249635 h 3019425"/>
              <a:gd name="connsiteX533" fmla="*/ 6032897 w 6351587"/>
              <a:gd name="connsiteY533" fmla="*/ 265113 h 3019425"/>
              <a:gd name="connsiteX534" fmla="*/ 6036072 w 6351587"/>
              <a:gd name="connsiteY534" fmla="*/ 284560 h 3019425"/>
              <a:gd name="connsiteX535" fmla="*/ 6038850 w 6351587"/>
              <a:gd name="connsiteY535" fmla="*/ 296069 h 3019425"/>
              <a:gd name="connsiteX536" fmla="*/ 6042422 w 6351587"/>
              <a:gd name="connsiteY536" fmla="*/ 309563 h 3019425"/>
              <a:gd name="connsiteX537" fmla="*/ 6045200 w 6351587"/>
              <a:gd name="connsiteY537" fmla="*/ 317103 h 3019425"/>
              <a:gd name="connsiteX538" fmla="*/ 6047978 w 6351587"/>
              <a:gd name="connsiteY538" fmla="*/ 325438 h 3019425"/>
              <a:gd name="connsiteX539" fmla="*/ 6051550 w 6351587"/>
              <a:gd name="connsiteY539" fmla="*/ 333772 h 3019425"/>
              <a:gd name="connsiteX540" fmla="*/ 6055519 w 6351587"/>
              <a:gd name="connsiteY540" fmla="*/ 343297 h 3019425"/>
              <a:gd name="connsiteX541" fmla="*/ 6076950 w 6351587"/>
              <a:gd name="connsiteY541" fmla="*/ 344091 h 3019425"/>
              <a:gd name="connsiteX542" fmla="*/ 6095206 w 6351587"/>
              <a:gd name="connsiteY542" fmla="*/ 345281 h 3019425"/>
              <a:gd name="connsiteX543" fmla="*/ 6109890 w 6351587"/>
              <a:gd name="connsiteY543" fmla="*/ 346472 h 3019425"/>
              <a:gd name="connsiteX544" fmla="*/ 6122590 w 6351587"/>
              <a:gd name="connsiteY544" fmla="*/ 348456 h 3019425"/>
              <a:gd name="connsiteX545" fmla="*/ 6127750 w 6351587"/>
              <a:gd name="connsiteY545" fmla="*/ 349647 h 3019425"/>
              <a:gd name="connsiteX546" fmla="*/ 6132512 w 6351587"/>
              <a:gd name="connsiteY546" fmla="*/ 350838 h 3019425"/>
              <a:gd name="connsiteX547" fmla="*/ 6136878 w 6351587"/>
              <a:gd name="connsiteY547" fmla="*/ 352028 h 3019425"/>
              <a:gd name="connsiteX548" fmla="*/ 6140450 w 6351587"/>
              <a:gd name="connsiteY548" fmla="*/ 353616 h 3019425"/>
              <a:gd name="connsiteX549" fmla="*/ 6144022 w 6351587"/>
              <a:gd name="connsiteY549" fmla="*/ 355203 h 3019425"/>
              <a:gd name="connsiteX550" fmla="*/ 6147197 w 6351587"/>
              <a:gd name="connsiteY550" fmla="*/ 356791 h 3019425"/>
              <a:gd name="connsiteX551" fmla="*/ 6149975 w 6351587"/>
              <a:gd name="connsiteY551" fmla="*/ 358775 h 3019425"/>
              <a:gd name="connsiteX552" fmla="*/ 6152356 w 6351587"/>
              <a:gd name="connsiteY552" fmla="*/ 360760 h 3019425"/>
              <a:gd name="connsiteX553" fmla="*/ 6154737 w 6351587"/>
              <a:gd name="connsiteY553" fmla="*/ 363141 h 3019425"/>
              <a:gd name="connsiteX554" fmla="*/ 6157119 w 6351587"/>
              <a:gd name="connsiteY554" fmla="*/ 365919 h 3019425"/>
              <a:gd name="connsiteX555" fmla="*/ 6159103 w 6351587"/>
              <a:gd name="connsiteY555" fmla="*/ 368300 h 3019425"/>
              <a:gd name="connsiteX556" fmla="*/ 6161087 w 6351587"/>
              <a:gd name="connsiteY556" fmla="*/ 371475 h 3019425"/>
              <a:gd name="connsiteX557" fmla="*/ 6165056 w 6351587"/>
              <a:gd name="connsiteY557" fmla="*/ 377825 h 3019425"/>
              <a:gd name="connsiteX558" fmla="*/ 6169422 w 6351587"/>
              <a:gd name="connsiteY558" fmla="*/ 385366 h 3019425"/>
              <a:gd name="connsiteX559" fmla="*/ 6174581 w 6351587"/>
              <a:gd name="connsiteY559" fmla="*/ 394097 h 3019425"/>
              <a:gd name="connsiteX560" fmla="*/ 6180931 w 6351587"/>
              <a:gd name="connsiteY560" fmla="*/ 404019 h 3019425"/>
              <a:gd name="connsiteX561" fmla="*/ 6188472 w 6351587"/>
              <a:gd name="connsiteY561" fmla="*/ 415131 h 3019425"/>
              <a:gd name="connsiteX562" fmla="*/ 6197997 w 6351587"/>
              <a:gd name="connsiteY562" fmla="*/ 427435 h 3019425"/>
              <a:gd name="connsiteX563" fmla="*/ 6255544 w 6351587"/>
              <a:gd name="connsiteY563" fmla="*/ 581422 h 3019425"/>
              <a:gd name="connsiteX564" fmla="*/ 6257131 w 6351587"/>
              <a:gd name="connsiteY564" fmla="*/ 601266 h 3019425"/>
              <a:gd name="connsiteX565" fmla="*/ 6259512 w 6351587"/>
              <a:gd name="connsiteY565" fmla="*/ 617538 h 3019425"/>
              <a:gd name="connsiteX566" fmla="*/ 6260306 w 6351587"/>
              <a:gd name="connsiteY566" fmla="*/ 624285 h 3019425"/>
              <a:gd name="connsiteX567" fmla="*/ 6261100 w 6351587"/>
              <a:gd name="connsiteY567" fmla="*/ 630635 h 3019425"/>
              <a:gd name="connsiteX568" fmla="*/ 6261497 w 6351587"/>
              <a:gd name="connsiteY568" fmla="*/ 636588 h 3019425"/>
              <a:gd name="connsiteX569" fmla="*/ 6261497 w 6351587"/>
              <a:gd name="connsiteY569" fmla="*/ 642144 h 3019425"/>
              <a:gd name="connsiteX570" fmla="*/ 6261100 w 6351587"/>
              <a:gd name="connsiteY570" fmla="*/ 647700 h 3019425"/>
              <a:gd name="connsiteX571" fmla="*/ 6260306 w 6351587"/>
              <a:gd name="connsiteY571" fmla="*/ 653256 h 3019425"/>
              <a:gd name="connsiteX572" fmla="*/ 6258719 w 6351587"/>
              <a:gd name="connsiteY572" fmla="*/ 659210 h 3019425"/>
              <a:gd name="connsiteX573" fmla="*/ 6256734 w 6351587"/>
              <a:gd name="connsiteY573" fmla="*/ 665560 h 3019425"/>
              <a:gd name="connsiteX574" fmla="*/ 6253956 w 6351587"/>
              <a:gd name="connsiteY574" fmla="*/ 672306 h 3019425"/>
              <a:gd name="connsiteX575" fmla="*/ 6249987 w 6351587"/>
              <a:gd name="connsiteY575" fmla="*/ 679847 h 3019425"/>
              <a:gd name="connsiteX576" fmla="*/ 6245622 w 6351587"/>
              <a:gd name="connsiteY576" fmla="*/ 688578 h 3019425"/>
              <a:gd name="connsiteX577" fmla="*/ 6240065 w 6351587"/>
              <a:gd name="connsiteY577" fmla="*/ 697706 h 3019425"/>
              <a:gd name="connsiteX578" fmla="*/ 6298803 w 6351587"/>
              <a:gd name="connsiteY578" fmla="*/ 781447 h 3019425"/>
              <a:gd name="connsiteX579" fmla="*/ 6301581 w 6351587"/>
              <a:gd name="connsiteY579" fmla="*/ 785019 h 3019425"/>
              <a:gd name="connsiteX580" fmla="*/ 6303169 w 6351587"/>
              <a:gd name="connsiteY580" fmla="*/ 787797 h 3019425"/>
              <a:gd name="connsiteX581" fmla="*/ 6304756 w 6351587"/>
              <a:gd name="connsiteY581" fmla="*/ 791369 h 3019425"/>
              <a:gd name="connsiteX582" fmla="*/ 6307931 w 6351587"/>
              <a:gd name="connsiteY582" fmla="*/ 798910 h 3019425"/>
              <a:gd name="connsiteX583" fmla="*/ 6314678 w 6351587"/>
              <a:gd name="connsiteY583" fmla="*/ 813594 h 3019425"/>
              <a:gd name="connsiteX584" fmla="*/ 6322219 w 6351587"/>
              <a:gd name="connsiteY584" fmla="*/ 828278 h 3019425"/>
              <a:gd name="connsiteX585" fmla="*/ 6329759 w 6351587"/>
              <a:gd name="connsiteY585" fmla="*/ 843360 h 3019425"/>
              <a:gd name="connsiteX586" fmla="*/ 6337300 w 6351587"/>
              <a:gd name="connsiteY586" fmla="*/ 858044 h 3019425"/>
              <a:gd name="connsiteX587" fmla="*/ 6340475 w 6351587"/>
              <a:gd name="connsiteY587" fmla="*/ 865585 h 3019425"/>
              <a:gd name="connsiteX588" fmla="*/ 6343650 w 6351587"/>
              <a:gd name="connsiteY588" fmla="*/ 873125 h 3019425"/>
              <a:gd name="connsiteX589" fmla="*/ 6346428 w 6351587"/>
              <a:gd name="connsiteY589" fmla="*/ 880269 h 3019425"/>
              <a:gd name="connsiteX590" fmla="*/ 6348412 w 6351587"/>
              <a:gd name="connsiteY590" fmla="*/ 887810 h 3019425"/>
              <a:gd name="connsiteX591" fmla="*/ 6350397 w 6351587"/>
              <a:gd name="connsiteY591" fmla="*/ 895350 h 3019425"/>
              <a:gd name="connsiteX592" fmla="*/ 6351190 w 6351587"/>
              <a:gd name="connsiteY592" fmla="*/ 902494 h 3019425"/>
              <a:gd name="connsiteX593" fmla="*/ 6351587 w 6351587"/>
              <a:gd name="connsiteY593" fmla="*/ 910035 h 3019425"/>
              <a:gd name="connsiteX594" fmla="*/ 6351190 w 6351587"/>
              <a:gd name="connsiteY594" fmla="*/ 917575 h 3019425"/>
              <a:gd name="connsiteX595" fmla="*/ 6350397 w 6351587"/>
              <a:gd name="connsiteY595" fmla="*/ 928291 h 3019425"/>
              <a:gd name="connsiteX596" fmla="*/ 6350397 w 6351587"/>
              <a:gd name="connsiteY596" fmla="*/ 940991 h 3019425"/>
              <a:gd name="connsiteX597" fmla="*/ 6350794 w 6351587"/>
              <a:gd name="connsiteY597" fmla="*/ 954485 h 3019425"/>
              <a:gd name="connsiteX598" fmla="*/ 6351190 w 6351587"/>
              <a:gd name="connsiteY598" fmla="*/ 968375 h 3019425"/>
              <a:gd name="connsiteX599" fmla="*/ 6351190 w 6351587"/>
              <a:gd name="connsiteY599" fmla="*/ 975122 h 3019425"/>
              <a:gd name="connsiteX600" fmla="*/ 6350794 w 6351587"/>
              <a:gd name="connsiteY600" fmla="*/ 982266 h 3019425"/>
              <a:gd name="connsiteX601" fmla="*/ 6350397 w 6351587"/>
              <a:gd name="connsiteY601" fmla="*/ 989013 h 3019425"/>
              <a:gd name="connsiteX602" fmla="*/ 6349603 w 6351587"/>
              <a:gd name="connsiteY602" fmla="*/ 995760 h 3019425"/>
              <a:gd name="connsiteX603" fmla="*/ 6348412 w 6351587"/>
              <a:gd name="connsiteY603" fmla="*/ 1002110 h 3019425"/>
              <a:gd name="connsiteX604" fmla="*/ 6346825 w 6351587"/>
              <a:gd name="connsiteY604" fmla="*/ 1008063 h 3019425"/>
              <a:gd name="connsiteX605" fmla="*/ 6344840 w 6351587"/>
              <a:gd name="connsiteY605" fmla="*/ 1014016 h 3019425"/>
              <a:gd name="connsiteX606" fmla="*/ 6342459 w 6351587"/>
              <a:gd name="connsiteY606" fmla="*/ 1019175 h 3019425"/>
              <a:gd name="connsiteX607" fmla="*/ 6339681 w 6351587"/>
              <a:gd name="connsiteY607" fmla="*/ 1023541 h 3019425"/>
              <a:gd name="connsiteX608" fmla="*/ 6337300 w 6351587"/>
              <a:gd name="connsiteY608" fmla="*/ 1027510 h 3019425"/>
              <a:gd name="connsiteX609" fmla="*/ 6336109 w 6351587"/>
              <a:gd name="connsiteY609" fmla="*/ 1029494 h 3019425"/>
              <a:gd name="connsiteX610" fmla="*/ 6334919 w 6351587"/>
              <a:gd name="connsiteY610" fmla="*/ 1031478 h 3019425"/>
              <a:gd name="connsiteX611" fmla="*/ 6331744 w 6351587"/>
              <a:gd name="connsiteY611" fmla="*/ 1035447 h 3019425"/>
              <a:gd name="connsiteX612" fmla="*/ 6328569 w 6351587"/>
              <a:gd name="connsiteY612" fmla="*/ 1038622 h 3019425"/>
              <a:gd name="connsiteX613" fmla="*/ 6324600 w 6351587"/>
              <a:gd name="connsiteY613" fmla="*/ 1041797 h 3019425"/>
              <a:gd name="connsiteX614" fmla="*/ 6320234 w 6351587"/>
              <a:gd name="connsiteY614" fmla="*/ 1044575 h 3019425"/>
              <a:gd name="connsiteX615" fmla="*/ 6315075 w 6351587"/>
              <a:gd name="connsiteY615" fmla="*/ 1046956 h 3019425"/>
              <a:gd name="connsiteX616" fmla="*/ 6309915 w 6351587"/>
              <a:gd name="connsiteY616" fmla="*/ 1049338 h 3019425"/>
              <a:gd name="connsiteX617" fmla="*/ 6303962 w 6351587"/>
              <a:gd name="connsiteY617" fmla="*/ 1050925 h 3019425"/>
              <a:gd name="connsiteX618" fmla="*/ 6298009 w 6351587"/>
              <a:gd name="connsiteY618" fmla="*/ 1052513 h 3019425"/>
              <a:gd name="connsiteX619" fmla="*/ 6291262 w 6351587"/>
              <a:gd name="connsiteY619" fmla="*/ 1053703 h 3019425"/>
              <a:gd name="connsiteX620" fmla="*/ 6284515 w 6351587"/>
              <a:gd name="connsiteY620" fmla="*/ 1054894 h 3019425"/>
              <a:gd name="connsiteX621" fmla="*/ 6277769 w 6351587"/>
              <a:gd name="connsiteY621" fmla="*/ 1055688 h 3019425"/>
              <a:gd name="connsiteX622" fmla="*/ 6270228 w 6351587"/>
              <a:gd name="connsiteY622" fmla="*/ 1056481 h 3019425"/>
              <a:gd name="connsiteX623" fmla="*/ 6255147 w 6351587"/>
              <a:gd name="connsiteY623" fmla="*/ 1056878 h 3019425"/>
              <a:gd name="connsiteX624" fmla="*/ 6239272 w 6351587"/>
              <a:gd name="connsiteY624" fmla="*/ 1056878 h 3019425"/>
              <a:gd name="connsiteX625" fmla="*/ 6223397 w 6351587"/>
              <a:gd name="connsiteY625" fmla="*/ 1056085 h 3019425"/>
              <a:gd name="connsiteX626" fmla="*/ 6207125 w 6351587"/>
              <a:gd name="connsiteY626" fmla="*/ 1054894 h 3019425"/>
              <a:gd name="connsiteX627" fmla="*/ 6191647 w 6351587"/>
              <a:gd name="connsiteY627" fmla="*/ 1053306 h 3019425"/>
              <a:gd name="connsiteX628" fmla="*/ 6176169 w 6351587"/>
              <a:gd name="connsiteY628" fmla="*/ 1051322 h 3019425"/>
              <a:gd name="connsiteX629" fmla="*/ 6147990 w 6351587"/>
              <a:gd name="connsiteY629" fmla="*/ 1046956 h 3019425"/>
              <a:gd name="connsiteX630" fmla="*/ 6125369 w 6351587"/>
              <a:gd name="connsiteY630" fmla="*/ 1042591 h 3019425"/>
              <a:gd name="connsiteX631" fmla="*/ 6106715 w 6351587"/>
              <a:gd name="connsiteY631" fmla="*/ 1039416 h 3019425"/>
              <a:gd name="connsiteX632" fmla="*/ 6092031 w 6351587"/>
              <a:gd name="connsiteY632" fmla="*/ 1037431 h 3019425"/>
              <a:gd name="connsiteX633" fmla="*/ 6080125 w 6351587"/>
              <a:gd name="connsiteY633" fmla="*/ 1036638 h 3019425"/>
              <a:gd name="connsiteX634" fmla="*/ 6070600 w 6351587"/>
              <a:gd name="connsiteY634" fmla="*/ 1036638 h 3019425"/>
              <a:gd name="connsiteX635" fmla="*/ 6061869 w 6351587"/>
              <a:gd name="connsiteY635" fmla="*/ 1037035 h 3019425"/>
              <a:gd name="connsiteX636" fmla="*/ 6053931 w 6351587"/>
              <a:gd name="connsiteY636" fmla="*/ 1037431 h 3019425"/>
              <a:gd name="connsiteX637" fmla="*/ 6045994 w 6351587"/>
              <a:gd name="connsiteY637" fmla="*/ 1037828 h 3019425"/>
              <a:gd name="connsiteX638" fmla="*/ 6036865 w 6351587"/>
              <a:gd name="connsiteY638" fmla="*/ 1037828 h 3019425"/>
              <a:gd name="connsiteX639" fmla="*/ 5802312 w 6351587"/>
              <a:gd name="connsiteY639" fmla="*/ 1019969 h 3019425"/>
              <a:gd name="connsiteX640" fmla="*/ 5786040 w 6351587"/>
              <a:gd name="connsiteY640" fmla="*/ 1019175 h 3019425"/>
              <a:gd name="connsiteX641" fmla="*/ 5770562 w 6351587"/>
              <a:gd name="connsiteY641" fmla="*/ 1017588 h 3019425"/>
              <a:gd name="connsiteX642" fmla="*/ 5755084 w 6351587"/>
              <a:gd name="connsiteY642" fmla="*/ 1016000 h 3019425"/>
              <a:gd name="connsiteX643" fmla="*/ 5740003 w 6351587"/>
              <a:gd name="connsiteY643" fmla="*/ 1013619 h 3019425"/>
              <a:gd name="connsiteX644" fmla="*/ 5710634 w 6351587"/>
              <a:gd name="connsiteY644" fmla="*/ 1008063 h 3019425"/>
              <a:gd name="connsiteX645" fmla="*/ 5680869 w 6351587"/>
              <a:gd name="connsiteY645" fmla="*/ 1002110 h 3019425"/>
              <a:gd name="connsiteX646" fmla="*/ 5665390 w 6351587"/>
              <a:gd name="connsiteY646" fmla="*/ 998935 h 3019425"/>
              <a:gd name="connsiteX647" fmla="*/ 5649912 w 6351587"/>
              <a:gd name="connsiteY647" fmla="*/ 996156 h 3019425"/>
              <a:gd name="connsiteX648" fmla="*/ 5634037 w 6351587"/>
              <a:gd name="connsiteY648" fmla="*/ 993378 h 3019425"/>
              <a:gd name="connsiteX649" fmla="*/ 5617369 w 6351587"/>
              <a:gd name="connsiteY649" fmla="*/ 991394 h 3019425"/>
              <a:gd name="connsiteX650" fmla="*/ 5600303 w 6351587"/>
              <a:gd name="connsiteY650" fmla="*/ 989410 h 3019425"/>
              <a:gd name="connsiteX651" fmla="*/ 5582444 w 6351587"/>
              <a:gd name="connsiteY651" fmla="*/ 988219 h 3019425"/>
              <a:gd name="connsiteX652" fmla="*/ 5563790 w 6351587"/>
              <a:gd name="connsiteY652" fmla="*/ 987822 h 3019425"/>
              <a:gd name="connsiteX653" fmla="*/ 5543550 w 6351587"/>
              <a:gd name="connsiteY653" fmla="*/ 987822 h 3019425"/>
              <a:gd name="connsiteX654" fmla="*/ 5536406 w 6351587"/>
              <a:gd name="connsiteY654" fmla="*/ 988219 h 3019425"/>
              <a:gd name="connsiteX655" fmla="*/ 5528072 w 6351587"/>
              <a:gd name="connsiteY655" fmla="*/ 989410 h 3019425"/>
              <a:gd name="connsiteX656" fmla="*/ 5519737 w 6351587"/>
              <a:gd name="connsiteY656" fmla="*/ 990600 h 3019425"/>
              <a:gd name="connsiteX657" fmla="*/ 5511006 w 6351587"/>
              <a:gd name="connsiteY657" fmla="*/ 992188 h 3019425"/>
              <a:gd name="connsiteX658" fmla="*/ 5495528 w 6351587"/>
              <a:gd name="connsiteY658" fmla="*/ 994966 h 3019425"/>
              <a:gd name="connsiteX659" fmla="*/ 5485209 w 6351587"/>
              <a:gd name="connsiteY659" fmla="*/ 996156 h 3019425"/>
              <a:gd name="connsiteX660" fmla="*/ 5475287 w 6351587"/>
              <a:gd name="connsiteY660" fmla="*/ 996156 h 3019425"/>
              <a:gd name="connsiteX661" fmla="*/ 5468144 w 6351587"/>
              <a:gd name="connsiteY661" fmla="*/ 995363 h 3019425"/>
              <a:gd name="connsiteX662" fmla="*/ 5462587 w 6351587"/>
              <a:gd name="connsiteY662" fmla="*/ 994569 h 3019425"/>
              <a:gd name="connsiteX663" fmla="*/ 5457428 w 6351587"/>
              <a:gd name="connsiteY663" fmla="*/ 992981 h 3019425"/>
              <a:gd name="connsiteX664" fmla="*/ 5452269 w 6351587"/>
              <a:gd name="connsiteY664" fmla="*/ 991791 h 3019425"/>
              <a:gd name="connsiteX665" fmla="*/ 5445522 w 6351587"/>
              <a:gd name="connsiteY665" fmla="*/ 990203 h 3019425"/>
              <a:gd name="connsiteX666" fmla="*/ 5436394 w 6351587"/>
              <a:gd name="connsiteY666" fmla="*/ 988616 h 3019425"/>
              <a:gd name="connsiteX667" fmla="*/ 5423694 w 6351587"/>
              <a:gd name="connsiteY667" fmla="*/ 987425 h 3019425"/>
              <a:gd name="connsiteX668" fmla="*/ 5458619 w 6351587"/>
              <a:gd name="connsiteY668" fmla="*/ 1006475 h 3019425"/>
              <a:gd name="connsiteX669" fmla="*/ 5474494 w 6351587"/>
              <a:gd name="connsiteY669" fmla="*/ 1012428 h 3019425"/>
              <a:gd name="connsiteX670" fmla="*/ 5488384 w 6351587"/>
              <a:gd name="connsiteY670" fmla="*/ 1017191 h 3019425"/>
              <a:gd name="connsiteX671" fmla="*/ 5501084 w 6351587"/>
              <a:gd name="connsiteY671" fmla="*/ 1020366 h 3019425"/>
              <a:gd name="connsiteX672" fmla="*/ 5512594 w 6351587"/>
              <a:gd name="connsiteY672" fmla="*/ 1023144 h 3019425"/>
              <a:gd name="connsiteX673" fmla="*/ 5523706 w 6351587"/>
              <a:gd name="connsiteY673" fmla="*/ 1025128 h 3019425"/>
              <a:gd name="connsiteX674" fmla="*/ 5535215 w 6351587"/>
              <a:gd name="connsiteY674" fmla="*/ 1027113 h 3019425"/>
              <a:gd name="connsiteX675" fmla="*/ 5547122 w 6351587"/>
              <a:gd name="connsiteY675" fmla="*/ 1028700 h 3019425"/>
              <a:gd name="connsiteX676" fmla="*/ 5560219 w 6351587"/>
              <a:gd name="connsiteY676" fmla="*/ 1030685 h 3019425"/>
              <a:gd name="connsiteX677" fmla="*/ 5570140 w 6351587"/>
              <a:gd name="connsiteY677" fmla="*/ 1031875 h 3019425"/>
              <a:gd name="connsiteX678" fmla="*/ 5579665 w 6351587"/>
              <a:gd name="connsiteY678" fmla="*/ 1032669 h 3019425"/>
              <a:gd name="connsiteX679" fmla="*/ 5589984 w 6351587"/>
              <a:gd name="connsiteY679" fmla="*/ 1033066 h 3019425"/>
              <a:gd name="connsiteX680" fmla="*/ 5599906 w 6351587"/>
              <a:gd name="connsiteY680" fmla="*/ 1032669 h 3019425"/>
              <a:gd name="connsiteX681" fmla="*/ 5620544 w 6351587"/>
              <a:gd name="connsiteY681" fmla="*/ 1031478 h 3019425"/>
              <a:gd name="connsiteX682" fmla="*/ 5641181 w 6351587"/>
              <a:gd name="connsiteY682" fmla="*/ 1030288 h 3019425"/>
              <a:gd name="connsiteX683" fmla="*/ 5651500 w 6351587"/>
              <a:gd name="connsiteY683" fmla="*/ 1029494 h 3019425"/>
              <a:gd name="connsiteX684" fmla="*/ 5661819 w 6351587"/>
              <a:gd name="connsiteY684" fmla="*/ 1029097 h 3019425"/>
              <a:gd name="connsiteX685" fmla="*/ 5671740 w 6351587"/>
              <a:gd name="connsiteY685" fmla="*/ 1029097 h 3019425"/>
              <a:gd name="connsiteX686" fmla="*/ 5681662 w 6351587"/>
              <a:gd name="connsiteY686" fmla="*/ 1029494 h 3019425"/>
              <a:gd name="connsiteX687" fmla="*/ 5691584 w 6351587"/>
              <a:gd name="connsiteY687" fmla="*/ 1030288 h 3019425"/>
              <a:gd name="connsiteX688" fmla="*/ 5700712 w 6351587"/>
              <a:gd name="connsiteY688" fmla="*/ 1031875 h 3019425"/>
              <a:gd name="connsiteX689" fmla="*/ 5705475 w 6351587"/>
              <a:gd name="connsiteY689" fmla="*/ 1033066 h 3019425"/>
              <a:gd name="connsiteX690" fmla="*/ 5709840 w 6351587"/>
              <a:gd name="connsiteY690" fmla="*/ 1034256 h 3019425"/>
              <a:gd name="connsiteX691" fmla="*/ 5714206 w 6351587"/>
              <a:gd name="connsiteY691" fmla="*/ 1035844 h 3019425"/>
              <a:gd name="connsiteX692" fmla="*/ 5718572 w 6351587"/>
              <a:gd name="connsiteY692" fmla="*/ 1037431 h 3019425"/>
              <a:gd name="connsiteX693" fmla="*/ 5721350 w 6351587"/>
              <a:gd name="connsiteY693" fmla="*/ 1039019 h 3019425"/>
              <a:gd name="connsiteX694" fmla="*/ 5723731 w 6351587"/>
              <a:gd name="connsiteY694" fmla="*/ 1040210 h 3019425"/>
              <a:gd name="connsiteX695" fmla="*/ 5726112 w 6351587"/>
              <a:gd name="connsiteY695" fmla="*/ 1041797 h 3019425"/>
              <a:gd name="connsiteX696" fmla="*/ 5728494 w 6351587"/>
              <a:gd name="connsiteY696" fmla="*/ 1042988 h 3019425"/>
              <a:gd name="connsiteX697" fmla="*/ 5731272 w 6351587"/>
              <a:gd name="connsiteY697" fmla="*/ 1043385 h 3019425"/>
              <a:gd name="connsiteX698" fmla="*/ 5736034 w 6351587"/>
              <a:gd name="connsiteY698" fmla="*/ 1043781 h 3019425"/>
              <a:gd name="connsiteX699" fmla="*/ 5742384 w 6351587"/>
              <a:gd name="connsiteY699" fmla="*/ 1044178 h 3019425"/>
              <a:gd name="connsiteX700" fmla="*/ 5750322 w 6351587"/>
              <a:gd name="connsiteY700" fmla="*/ 1044575 h 3019425"/>
              <a:gd name="connsiteX701" fmla="*/ 5770562 w 6351587"/>
              <a:gd name="connsiteY701" fmla="*/ 1045369 h 3019425"/>
              <a:gd name="connsiteX702" fmla="*/ 5796359 w 6351587"/>
              <a:gd name="connsiteY702" fmla="*/ 1045766 h 3019425"/>
              <a:gd name="connsiteX703" fmla="*/ 5826125 w 6351587"/>
              <a:gd name="connsiteY703" fmla="*/ 1046163 h 3019425"/>
              <a:gd name="connsiteX704" fmla="*/ 5859065 w 6351587"/>
              <a:gd name="connsiteY704" fmla="*/ 1046956 h 3019425"/>
              <a:gd name="connsiteX705" fmla="*/ 5894784 w 6351587"/>
              <a:gd name="connsiteY705" fmla="*/ 1047750 h 3019425"/>
              <a:gd name="connsiteX706" fmla="*/ 5931694 w 6351587"/>
              <a:gd name="connsiteY706" fmla="*/ 1048941 h 3019425"/>
              <a:gd name="connsiteX707" fmla="*/ 5969000 w 6351587"/>
              <a:gd name="connsiteY707" fmla="*/ 1050528 h 3019425"/>
              <a:gd name="connsiteX708" fmla="*/ 6006306 w 6351587"/>
              <a:gd name="connsiteY708" fmla="*/ 1052513 h 3019425"/>
              <a:gd name="connsiteX709" fmla="*/ 6024165 w 6351587"/>
              <a:gd name="connsiteY709" fmla="*/ 1054100 h 3019425"/>
              <a:gd name="connsiteX710" fmla="*/ 6042025 w 6351587"/>
              <a:gd name="connsiteY710" fmla="*/ 1055291 h 3019425"/>
              <a:gd name="connsiteX711" fmla="*/ 6059090 w 6351587"/>
              <a:gd name="connsiteY711" fmla="*/ 1056878 h 3019425"/>
              <a:gd name="connsiteX712" fmla="*/ 6075362 w 6351587"/>
              <a:gd name="connsiteY712" fmla="*/ 1058863 h 3019425"/>
              <a:gd name="connsiteX713" fmla="*/ 6090840 w 6351587"/>
              <a:gd name="connsiteY713" fmla="*/ 1060847 h 3019425"/>
              <a:gd name="connsiteX714" fmla="*/ 6105525 w 6351587"/>
              <a:gd name="connsiteY714" fmla="*/ 1062831 h 3019425"/>
              <a:gd name="connsiteX715" fmla="*/ 6119415 w 6351587"/>
              <a:gd name="connsiteY715" fmla="*/ 1065213 h 3019425"/>
              <a:gd name="connsiteX716" fmla="*/ 6131719 w 6351587"/>
              <a:gd name="connsiteY716" fmla="*/ 1067991 h 3019425"/>
              <a:gd name="connsiteX717" fmla="*/ 6142831 w 6351587"/>
              <a:gd name="connsiteY717" fmla="*/ 1070769 h 3019425"/>
              <a:gd name="connsiteX718" fmla="*/ 6152753 w 6351587"/>
              <a:gd name="connsiteY718" fmla="*/ 1073944 h 3019425"/>
              <a:gd name="connsiteX719" fmla="*/ 6161087 w 6351587"/>
              <a:gd name="connsiteY719" fmla="*/ 1077516 h 3019425"/>
              <a:gd name="connsiteX720" fmla="*/ 6167834 w 6351587"/>
              <a:gd name="connsiteY720" fmla="*/ 1081485 h 3019425"/>
              <a:gd name="connsiteX721" fmla="*/ 6172597 w 6351587"/>
              <a:gd name="connsiteY721" fmla="*/ 1084660 h 3019425"/>
              <a:gd name="connsiteX722" fmla="*/ 6177756 w 6351587"/>
              <a:gd name="connsiteY722" fmla="*/ 1088628 h 3019425"/>
              <a:gd name="connsiteX723" fmla="*/ 6182519 w 6351587"/>
              <a:gd name="connsiteY723" fmla="*/ 1092994 h 3019425"/>
              <a:gd name="connsiteX724" fmla="*/ 6187281 w 6351587"/>
              <a:gd name="connsiteY724" fmla="*/ 1097360 h 3019425"/>
              <a:gd name="connsiteX725" fmla="*/ 6191647 w 6351587"/>
              <a:gd name="connsiteY725" fmla="*/ 1102122 h 3019425"/>
              <a:gd name="connsiteX726" fmla="*/ 6196409 w 6351587"/>
              <a:gd name="connsiteY726" fmla="*/ 1107281 h 3019425"/>
              <a:gd name="connsiteX727" fmla="*/ 6200775 w 6351587"/>
              <a:gd name="connsiteY727" fmla="*/ 1112441 h 3019425"/>
              <a:gd name="connsiteX728" fmla="*/ 6204744 w 6351587"/>
              <a:gd name="connsiteY728" fmla="*/ 1117997 h 3019425"/>
              <a:gd name="connsiteX729" fmla="*/ 6212681 w 6351587"/>
              <a:gd name="connsiteY729" fmla="*/ 1129110 h 3019425"/>
              <a:gd name="connsiteX730" fmla="*/ 6219825 w 6351587"/>
              <a:gd name="connsiteY730" fmla="*/ 1140222 h 3019425"/>
              <a:gd name="connsiteX731" fmla="*/ 6225778 w 6351587"/>
              <a:gd name="connsiteY731" fmla="*/ 1150938 h 3019425"/>
              <a:gd name="connsiteX732" fmla="*/ 6230540 w 6351587"/>
              <a:gd name="connsiteY732" fmla="*/ 1161256 h 3019425"/>
              <a:gd name="connsiteX733" fmla="*/ 6232128 w 6351587"/>
              <a:gd name="connsiteY733" fmla="*/ 1164431 h 3019425"/>
              <a:gd name="connsiteX734" fmla="*/ 6233319 w 6351587"/>
              <a:gd name="connsiteY734" fmla="*/ 1167210 h 3019425"/>
              <a:gd name="connsiteX735" fmla="*/ 6234509 w 6351587"/>
              <a:gd name="connsiteY735" fmla="*/ 1170385 h 3019425"/>
              <a:gd name="connsiteX736" fmla="*/ 6236097 w 6351587"/>
              <a:gd name="connsiteY736" fmla="*/ 1173560 h 3019425"/>
              <a:gd name="connsiteX737" fmla="*/ 6248003 w 6351587"/>
              <a:gd name="connsiteY737" fmla="*/ 1200150 h 3019425"/>
              <a:gd name="connsiteX738" fmla="*/ 6259909 w 6351587"/>
              <a:gd name="connsiteY738" fmla="*/ 1227535 h 3019425"/>
              <a:gd name="connsiteX739" fmla="*/ 6265465 w 6351587"/>
              <a:gd name="connsiteY739" fmla="*/ 1241425 h 3019425"/>
              <a:gd name="connsiteX740" fmla="*/ 6270625 w 6351587"/>
              <a:gd name="connsiteY740" fmla="*/ 1255316 h 3019425"/>
              <a:gd name="connsiteX741" fmla="*/ 6275387 w 6351587"/>
              <a:gd name="connsiteY741" fmla="*/ 1269603 h 3019425"/>
              <a:gd name="connsiteX742" fmla="*/ 6279356 w 6351587"/>
              <a:gd name="connsiteY742" fmla="*/ 1283891 h 3019425"/>
              <a:gd name="connsiteX743" fmla="*/ 6280944 w 6351587"/>
              <a:gd name="connsiteY743" fmla="*/ 1291035 h 3019425"/>
              <a:gd name="connsiteX744" fmla="*/ 6282531 w 6351587"/>
              <a:gd name="connsiteY744" fmla="*/ 1298178 h 3019425"/>
              <a:gd name="connsiteX745" fmla="*/ 6283722 w 6351587"/>
              <a:gd name="connsiteY745" fmla="*/ 1304925 h 3019425"/>
              <a:gd name="connsiteX746" fmla="*/ 6284912 w 6351587"/>
              <a:gd name="connsiteY746" fmla="*/ 1312069 h 3019425"/>
              <a:gd name="connsiteX747" fmla="*/ 6285309 w 6351587"/>
              <a:gd name="connsiteY747" fmla="*/ 1319213 h 3019425"/>
              <a:gd name="connsiteX748" fmla="*/ 6286103 w 6351587"/>
              <a:gd name="connsiteY748" fmla="*/ 1325960 h 3019425"/>
              <a:gd name="connsiteX749" fmla="*/ 6286103 w 6351587"/>
              <a:gd name="connsiteY749" fmla="*/ 1332706 h 3019425"/>
              <a:gd name="connsiteX750" fmla="*/ 6286103 w 6351587"/>
              <a:gd name="connsiteY750" fmla="*/ 1339850 h 3019425"/>
              <a:gd name="connsiteX751" fmla="*/ 6285706 w 6351587"/>
              <a:gd name="connsiteY751" fmla="*/ 1346597 h 3019425"/>
              <a:gd name="connsiteX752" fmla="*/ 6284912 w 6351587"/>
              <a:gd name="connsiteY752" fmla="*/ 1352947 h 3019425"/>
              <a:gd name="connsiteX753" fmla="*/ 6283722 w 6351587"/>
              <a:gd name="connsiteY753" fmla="*/ 1359694 h 3019425"/>
              <a:gd name="connsiteX754" fmla="*/ 6282134 w 6351587"/>
              <a:gd name="connsiteY754" fmla="*/ 1366044 h 3019425"/>
              <a:gd name="connsiteX755" fmla="*/ 6280547 w 6351587"/>
              <a:gd name="connsiteY755" fmla="*/ 1372791 h 3019425"/>
              <a:gd name="connsiteX756" fmla="*/ 6278165 w 6351587"/>
              <a:gd name="connsiteY756" fmla="*/ 1379141 h 3019425"/>
              <a:gd name="connsiteX757" fmla="*/ 6275387 w 6351587"/>
              <a:gd name="connsiteY757" fmla="*/ 1385094 h 3019425"/>
              <a:gd name="connsiteX758" fmla="*/ 6272212 w 6351587"/>
              <a:gd name="connsiteY758" fmla="*/ 1391444 h 3019425"/>
              <a:gd name="connsiteX759" fmla="*/ 6269831 w 6351587"/>
              <a:gd name="connsiteY759" fmla="*/ 1395016 h 3019425"/>
              <a:gd name="connsiteX760" fmla="*/ 6267053 w 6351587"/>
              <a:gd name="connsiteY760" fmla="*/ 1398588 h 3019425"/>
              <a:gd name="connsiteX761" fmla="*/ 6261894 w 6351587"/>
              <a:gd name="connsiteY761" fmla="*/ 1407319 h 3019425"/>
              <a:gd name="connsiteX762" fmla="*/ 6255544 w 6351587"/>
              <a:gd name="connsiteY762" fmla="*/ 1418431 h 3019425"/>
              <a:gd name="connsiteX763" fmla="*/ 6247209 w 6351587"/>
              <a:gd name="connsiteY763" fmla="*/ 1431925 h 3019425"/>
              <a:gd name="connsiteX764" fmla="*/ 6237287 w 6351587"/>
              <a:gd name="connsiteY764" fmla="*/ 1447006 h 3019425"/>
              <a:gd name="connsiteX765" fmla="*/ 6225778 w 6351587"/>
              <a:gd name="connsiteY765" fmla="*/ 1445022 h 3019425"/>
              <a:gd name="connsiteX766" fmla="*/ 6216650 w 6351587"/>
              <a:gd name="connsiteY766" fmla="*/ 1443435 h 3019425"/>
              <a:gd name="connsiteX767" fmla="*/ 6208712 w 6351587"/>
              <a:gd name="connsiteY767" fmla="*/ 1441450 h 3019425"/>
              <a:gd name="connsiteX768" fmla="*/ 6201172 w 6351587"/>
              <a:gd name="connsiteY768" fmla="*/ 1439863 h 3019425"/>
              <a:gd name="connsiteX769" fmla="*/ 6193234 w 6351587"/>
              <a:gd name="connsiteY769" fmla="*/ 1438275 h 3019425"/>
              <a:gd name="connsiteX770" fmla="*/ 6183709 w 6351587"/>
              <a:gd name="connsiteY770" fmla="*/ 1436688 h 3019425"/>
              <a:gd name="connsiteX771" fmla="*/ 6171803 w 6351587"/>
              <a:gd name="connsiteY771" fmla="*/ 1435497 h 3019425"/>
              <a:gd name="connsiteX772" fmla="*/ 6156325 w 6351587"/>
              <a:gd name="connsiteY772" fmla="*/ 1434703 h 3019425"/>
              <a:gd name="connsiteX773" fmla="*/ 6158706 w 6351587"/>
              <a:gd name="connsiteY773" fmla="*/ 1444228 h 3019425"/>
              <a:gd name="connsiteX774" fmla="*/ 6160690 w 6351587"/>
              <a:gd name="connsiteY774" fmla="*/ 1450181 h 3019425"/>
              <a:gd name="connsiteX775" fmla="*/ 6162278 w 6351587"/>
              <a:gd name="connsiteY775" fmla="*/ 1454150 h 3019425"/>
              <a:gd name="connsiteX776" fmla="*/ 6163865 w 6351587"/>
              <a:gd name="connsiteY776" fmla="*/ 1456135 h 3019425"/>
              <a:gd name="connsiteX777" fmla="*/ 6165453 w 6351587"/>
              <a:gd name="connsiteY777" fmla="*/ 1457722 h 3019425"/>
              <a:gd name="connsiteX778" fmla="*/ 6167437 w 6351587"/>
              <a:gd name="connsiteY778" fmla="*/ 1460103 h 3019425"/>
              <a:gd name="connsiteX779" fmla="*/ 6169819 w 6351587"/>
              <a:gd name="connsiteY779" fmla="*/ 1463278 h 3019425"/>
              <a:gd name="connsiteX780" fmla="*/ 6172597 w 6351587"/>
              <a:gd name="connsiteY780" fmla="*/ 1468835 h 3019425"/>
              <a:gd name="connsiteX781" fmla="*/ 6173787 w 6351587"/>
              <a:gd name="connsiteY781" fmla="*/ 1471216 h 3019425"/>
              <a:gd name="connsiteX782" fmla="*/ 6174978 w 6351587"/>
              <a:gd name="connsiteY782" fmla="*/ 1473597 h 3019425"/>
              <a:gd name="connsiteX783" fmla="*/ 6203950 w 6351587"/>
              <a:gd name="connsiteY783" fmla="*/ 1589881 h 3019425"/>
              <a:gd name="connsiteX784" fmla="*/ 6206331 w 6351587"/>
              <a:gd name="connsiteY784" fmla="*/ 1595438 h 3019425"/>
              <a:gd name="connsiteX785" fmla="*/ 6207919 w 6351587"/>
              <a:gd name="connsiteY785" fmla="*/ 1598216 h 3019425"/>
              <a:gd name="connsiteX786" fmla="*/ 6208712 w 6351587"/>
              <a:gd name="connsiteY786" fmla="*/ 1598613 h 3019425"/>
              <a:gd name="connsiteX787" fmla="*/ 6209506 w 6351587"/>
              <a:gd name="connsiteY787" fmla="*/ 1598613 h 3019425"/>
              <a:gd name="connsiteX788" fmla="*/ 6210300 w 6351587"/>
              <a:gd name="connsiteY788" fmla="*/ 1599010 h 3019425"/>
              <a:gd name="connsiteX789" fmla="*/ 6211094 w 6351587"/>
              <a:gd name="connsiteY789" fmla="*/ 1601391 h 3019425"/>
              <a:gd name="connsiteX790" fmla="*/ 6212681 w 6351587"/>
              <a:gd name="connsiteY790" fmla="*/ 1606947 h 3019425"/>
              <a:gd name="connsiteX791" fmla="*/ 6215062 w 6351587"/>
              <a:gd name="connsiteY791" fmla="*/ 1617266 h 3019425"/>
              <a:gd name="connsiteX792" fmla="*/ 6218237 w 6351587"/>
              <a:gd name="connsiteY792" fmla="*/ 1630760 h 3019425"/>
              <a:gd name="connsiteX793" fmla="*/ 6220222 w 6351587"/>
              <a:gd name="connsiteY793" fmla="*/ 1642269 h 3019425"/>
              <a:gd name="connsiteX794" fmla="*/ 6221412 w 6351587"/>
              <a:gd name="connsiteY794" fmla="*/ 1652191 h 3019425"/>
              <a:gd name="connsiteX795" fmla="*/ 6221809 w 6351587"/>
              <a:gd name="connsiteY795" fmla="*/ 1660922 h 3019425"/>
              <a:gd name="connsiteX796" fmla="*/ 6221809 w 6351587"/>
              <a:gd name="connsiteY796" fmla="*/ 1668066 h 3019425"/>
              <a:gd name="connsiteX797" fmla="*/ 6221015 w 6351587"/>
              <a:gd name="connsiteY797" fmla="*/ 1674019 h 3019425"/>
              <a:gd name="connsiteX798" fmla="*/ 6219428 w 6351587"/>
              <a:gd name="connsiteY798" fmla="*/ 1678781 h 3019425"/>
              <a:gd name="connsiteX799" fmla="*/ 6217444 w 6351587"/>
              <a:gd name="connsiteY799" fmla="*/ 1683147 h 3019425"/>
              <a:gd name="connsiteX800" fmla="*/ 6215062 w 6351587"/>
              <a:gd name="connsiteY800" fmla="*/ 1686719 h 3019425"/>
              <a:gd name="connsiteX801" fmla="*/ 6212284 w 6351587"/>
              <a:gd name="connsiteY801" fmla="*/ 1689894 h 3019425"/>
              <a:gd name="connsiteX802" fmla="*/ 6209506 w 6351587"/>
              <a:gd name="connsiteY802" fmla="*/ 1692672 h 3019425"/>
              <a:gd name="connsiteX803" fmla="*/ 6205934 w 6351587"/>
              <a:gd name="connsiteY803" fmla="*/ 1695450 h 3019425"/>
              <a:gd name="connsiteX804" fmla="*/ 6202759 w 6351587"/>
              <a:gd name="connsiteY804" fmla="*/ 1698228 h 3019425"/>
              <a:gd name="connsiteX805" fmla="*/ 6199187 w 6351587"/>
              <a:gd name="connsiteY805" fmla="*/ 1701006 h 3019425"/>
              <a:gd name="connsiteX806" fmla="*/ 6195615 w 6351587"/>
              <a:gd name="connsiteY806" fmla="*/ 1704578 h 3019425"/>
              <a:gd name="connsiteX807" fmla="*/ 6191647 w 6351587"/>
              <a:gd name="connsiteY807" fmla="*/ 1708547 h 3019425"/>
              <a:gd name="connsiteX808" fmla="*/ 6188075 w 6351587"/>
              <a:gd name="connsiteY808" fmla="*/ 1713706 h 3019425"/>
              <a:gd name="connsiteX809" fmla="*/ 6186487 w 6351587"/>
              <a:gd name="connsiteY809" fmla="*/ 1716485 h 3019425"/>
              <a:gd name="connsiteX810" fmla="*/ 6186487 w 6351587"/>
              <a:gd name="connsiteY810" fmla="*/ 1716881 h 3019425"/>
              <a:gd name="connsiteX811" fmla="*/ 6186487 w 6351587"/>
              <a:gd name="connsiteY811" fmla="*/ 1717278 h 3019425"/>
              <a:gd name="connsiteX812" fmla="*/ 6186884 w 6351587"/>
              <a:gd name="connsiteY812" fmla="*/ 1717675 h 3019425"/>
              <a:gd name="connsiteX813" fmla="*/ 6187281 w 6351587"/>
              <a:gd name="connsiteY813" fmla="*/ 1718072 h 3019425"/>
              <a:gd name="connsiteX814" fmla="*/ 6187678 w 6351587"/>
              <a:gd name="connsiteY814" fmla="*/ 1718866 h 3019425"/>
              <a:gd name="connsiteX815" fmla="*/ 6188075 w 6351587"/>
              <a:gd name="connsiteY815" fmla="*/ 1719660 h 3019425"/>
              <a:gd name="connsiteX816" fmla="*/ 6188075 w 6351587"/>
              <a:gd name="connsiteY816" fmla="*/ 1720850 h 3019425"/>
              <a:gd name="connsiteX817" fmla="*/ 6187678 w 6351587"/>
              <a:gd name="connsiteY817" fmla="*/ 1722835 h 3019425"/>
              <a:gd name="connsiteX818" fmla="*/ 6186884 w 6351587"/>
              <a:gd name="connsiteY818" fmla="*/ 1725613 h 3019425"/>
              <a:gd name="connsiteX819" fmla="*/ 6185297 w 6351587"/>
              <a:gd name="connsiteY819" fmla="*/ 1728788 h 3019425"/>
              <a:gd name="connsiteX820" fmla="*/ 6183312 w 6351587"/>
              <a:gd name="connsiteY820" fmla="*/ 1733550 h 3019425"/>
              <a:gd name="connsiteX821" fmla="*/ 6180534 w 6351587"/>
              <a:gd name="connsiteY821" fmla="*/ 1739106 h 3019425"/>
              <a:gd name="connsiteX822" fmla="*/ 6165056 w 6351587"/>
              <a:gd name="connsiteY822" fmla="*/ 1738313 h 3019425"/>
              <a:gd name="connsiteX823" fmla="*/ 6147197 w 6351587"/>
              <a:gd name="connsiteY823" fmla="*/ 1737122 h 3019425"/>
              <a:gd name="connsiteX824" fmla="*/ 6127750 w 6351587"/>
              <a:gd name="connsiteY824" fmla="*/ 1735535 h 3019425"/>
              <a:gd name="connsiteX825" fmla="*/ 6107112 w 6351587"/>
              <a:gd name="connsiteY825" fmla="*/ 1733550 h 3019425"/>
              <a:gd name="connsiteX826" fmla="*/ 6085681 w 6351587"/>
              <a:gd name="connsiteY826" fmla="*/ 1731169 h 3019425"/>
              <a:gd name="connsiteX827" fmla="*/ 6063059 w 6351587"/>
              <a:gd name="connsiteY827" fmla="*/ 1728788 h 3019425"/>
              <a:gd name="connsiteX828" fmla="*/ 6040437 w 6351587"/>
              <a:gd name="connsiteY828" fmla="*/ 1726010 h 3019425"/>
              <a:gd name="connsiteX829" fmla="*/ 6017022 w 6351587"/>
              <a:gd name="connsiteY829" fmla="*/ 1723231 h 3019425"/>
              <a:gd name="connsiteX830" fmla="*/ 5994400 w 6351587"/>
              <a:gd name="connsiteY830" fmla="*/ 1720056 h 3019425"/>
              <a:gd name="connsiteX831" fmla="*/ 5971778 w 6351587"/>
              <a:gd name="connsiteY831" fmla="*/ 1716881 h 3019425"/>
              <a:gd name="connsiteX832" fmla="*/ 5949950 w 6351587"/>
              <a:gd name="connsiteY832" fmla="*/ 1713310 h 3019425"/>
              <a:gd name="connsiteX833" fmla="*/ 5928915 w 6351587"/>
              <a:gd name="connsiteY833" fmla="*/ 1709738 h 3019425"/>
              <a:gd name="connsiteX834" fmla="*/ 5909469 w 6351587"/>
              <a:gd name="connsiteY834" fmla="*/ 1706166 h 3019425"/>
              <a:gd name="connsiteX835" fmla="*/ 5891212 w 6351587"/>
              <a:gd name="connsiteY835" fmla="*/ 1702594 h 3019425"/>
              <a:gd name="connsiteX836" fmla="*/ 5875337 w 6351587"/>
              <a:gd name="connsiteY836" fmla="*/ 1698625 h 3019425"/>
              <a:gd name="connsiteX837" fmla="*/ 5861050 w 6351587"/>
              <a:gd name="connsiteY837" fmla="*/ 1695053 h 3019425"/>
              <a:gd name="connsiteX838" fmla="*/ 5845969 w 6351587"/>
              <a:gd name="connsiteY838" fmla="*/ 1690291 h 3019425"/>
              <a:gd name="connsiteX839" fmla="*/ 5837634 w 6351587"/>
              <a:gd name="connsiteY839" fmla="*/ 1687116 h 3019425"/>
              <a:gd name="connsiteX840" fmla="*/ 5834062 w 6351587"/>
              <a:gd name="connsiteY840" fmla="*/ 1685528 h 3019425"/>
              <a:gd name="connsiteX841" fmla="*/ 5832475 w 6351587"/>
              <a:gd name="connsiteY841" fmla="*/ 1685131 h 3019425"/>
              <a:gd name="connsiteX842" fmla="*/ 5830490 w 6351587"/>
              <a:gd name="connsiteY842" fmla="*/ 1685925 h 3019425"/>
              <a:gd name="connsiteX843" fmla="*/ 5826125 w 6351587"/>
              <a:gd name="connsiteY843" fmla="*/ 1687513 h 3019425"/>
              <a:gd name="connsiteX844" fmla="*/ 5822156 w 6351587"/>
              <a:gd name="connsiteY844" fmla="*/ 1688703 h 3019425"/>
              <a:gd name="connsiteX845" fmla="*/ 5816997 w 6351587"/>
              <a:gd name="connsiteY845" fmla="*/ 1689497 h 3019425"/>
              <a:gd name="connsiteX846" fmla="*/ 5809853 w 6351587"/>
              <a:gd name="connsiteY846" fmla="*/ 1691085 h 3019425"/>
              <a:gd name="connsiteX847" fmla="*/ 5800328 w 6351587"/>
              <a:gd name="connsiteY847" fmla="*/ 1692275 h 3019425"/>
              <a:gd name="connsiteX848" fmla="*/ 5790406 w 6351587"/>
              <a:gd name="connsiteY848" fmla="*/ 1693069 h 3019425"/>
              <a:gd name="connsiteX849" fmla="*/ 5779690 w 6351587"/>
              <a:gd name="connsiteY849" fmla="*/ 1693466 h 3019425"/>
              <a:gd name="connsiteX850" fmla="*/ 5768578 w 6351587"/>
              <a:gd name="connsiteY850" fmla="*/ 1693466 h 3019425"/>
              <a:gd name="connsiteX851" fmla="*/ 5756672 w 6351587"/>
              <a:gd name="connsiteY851" fmla="*/ 1692672 h 3019425"/>
              <a:gd name="connsiteX852" fmla="*/ 5731669 w 6351587"/>
              <a:gd name="connsiteY852" fmla="*/ 1690291 h 3019425"/>
              <a:gd name="connsiteX853" fmla="*/ 5705872 w 6351587"/>
              <a:gd name="connsiteY853" fmla="*/ 1687513 h 3019425"/>
              <a:gd name="connsiteX854" fmla="*/ 5679281 w 6351587"/>
              <a:gd name="connsiteY854" fmla="*/ 1684338 h 3019425"/>
              <a:gd name="connsiteX855" fmla="*/ 5653484 w 6351587"/>
              <a:gd name="connsiteY855" fmla="*/ 1681956 h 3019425"/>
              <a:gd name="connsiteX856" fmla="*/ 5640784 w 6351587"/>
              <a:gd name="connsiteY856" fmla="*/ 1681163 h 3019425"/>
              <a:gd name="connsiteX857" fmla="*/ 5628481 w 6351587"/>
              <a:gd name="connsiteY857" fmla="*/ 1680766 h 3019425"/>
              <a:gd name="connsiteX858" fmla="*/ 5616575 w 6351587"/>
              <a:gd name="connsiteY858" fmla="*/ 1680766 h 3019425"/>
              <a:gd name="connsiteX859" fmla="*/ 5605065 w 6351587"/>
              <a:gd name="connsiteY859" fmla="*/ 1681560 h 3019425"/>
              <a:gd name="connsiteX860" fmla="*/ 5600303 w 6351587"/>
              <a:gd name="connsiteY860" fmla="*/ 1681956 h 3019425"/>
              <a:gd name="connsiteX861" fmla="*/ 5596334 w 6351587"/>
              <a:gd name="connsiteY861" fmla="*/ 1682750 h 3019425"/>
              <a:gd name="connsiteX862" fmla="*/ 5592365 w 6351587"/>
              <a:gd name="connsiteY862" fmla="*/ 1683544 h 3019425"/>
              <a:gd name="connsiteX863" fmla="*/ 5588794 w 6351587"/>
              <a:gd name="connsiteY863" fmla="*/ 1684338 h 3019425"/>
              <a:gd name="connsiteX864" fmla="*/ 5585619 w 6351587"/>
              <a:gd name="connsiteY864" fmla="*/ 1685528 h 3019425"/>
              <a:gd name="connsiteX865" fmla="*/ 5582840 w 6351587"/>
              <a:gd name="connsiteY865" fmla="*/ 1686719 h 3019425"/>
              <a:gd name="connsiteX866" fmla="*/ 5580062 w 6351587"/>
              <a:gd name="connsiteY866" fmla="*/ 1688306 h 3019425"/>
              <a:gd name="connsiteX867" fmla="*/ 5578078 w 6351587"/>
              <a:gd name="connsiteY867" fmla="*/ 1690291 h 3019425"/>
              <a:gd name="connsiteX868" fmla="*/ 5576094 w 6351587"/>
              <a:gd name="connsiteY868" fmla="*/ 1692672 h 3019425"/>
              <a:gd name="connsiteX869" fmla="*/ 5574506 w 6351587"/>
              <a:gd name="connsiteY869" fmla="*/ 1695053 h 3019425"/>
              <a:gd name="connsiteX870" fmla="*/ 5573315 w 6351587"/>
              <a:gd name="connsiteY870" fmla="*/ 1697831 h 3019425"/>
              <a:gd name="connsiteX871" fmla="*/ 5572522 w 6351587"/>
              <a:gd name="connsiteY871" fmla="*/ 1701006 h 3019425"/>
              <a:gd name="connsiteX872" fmla="*/ 5572125 w 6351587"/>
              <a:gd name="connsiteY872" fmla="*/ 1704578 h 3019425"/>
              <a:gd name="connsiteX873" fmla="*/ 5572125 w 6351587"/>
              <a:gd name="connsiteY873" fmla="*/ 1708547 h 3019425"/>
              <a:gd name="connsiteX874" fmla="*/ 5572522 w 6351587"/>
              <a:gd name="connsiteY874" fmla="*/ 1712913 h 3019425"/>
              <a:gd name="connsiteX875" fmla="*/ 5572919 w 6351587"/>
              <a:gd name="connsiteY875" fmla="*/ 1717675 h 3019425"/>
              <a:gd name="connsiteX876" fmla="*/ 5603081 w 6351587"/>
              <a:gd name="connsiteY876" fmla="*/ 1793875 h 3019425"/>
              <a:gd name="connsiteX877" fmla="*/ 5607050 w 6351587"/>
              <a:gd name="connsiteY877" fmla="*/ 1801813 h 3019425"/>
              <a:gd name="connsiteX878" fmla="*/ 5610622 w 6351587"/>
              <a:gd name="connsiteY878" fmla="*/ 1810544 h 3019425"/>
              <a:gd name="connsiteX879" fmla="*/ 5613797 w 6351587"/>
              <a:gd name="connsiteY879" fmla="*/ 1818878 h 3019425"/>
              <a:gd name="connsiteX880" fmla="*/ 5616575 w 6351587"/>
              <a:gd name="connsiteY880" fmla="*/ 1828006 h 3019425"/>
              <a:gd name="connsiteX881" fmla="*/ 5618559 w 6351587"/>
              <a:gd name="connsiteY881" fmla="*/ 1837135 h 3019425"/>
              <a:gd name="connsiteX882" fmla="*/ 5620147 w 6351587"/>
              <a:gd name="connsiteY882" fmla="*/ 1846660 h 3019425"/>
              <a:gd name="connsiteX883" fmla="*/ 5621734 w 6351587"/>
              <a:gd name="connsiteY883" fmla="*/ 1855788 h 3019425"/>
              <a:gd name="connsiteX884" fmla="*/ 5622528 w 6351587"/>
              <a:gd name="connsiteY884" fmla="*/ 1864916 h 3019425"/>
              <a:gd name="connsiteX885" fmla="*/ 5623322 w 6351587"/>
              <a:gd name="connsiteY885" fmla="*/ 1874441 h 3019425"/>
              <a:gd name="connsiteX886" fmla="*/ 5623719 w 6351587"/>
              <a:gd name="connsiteY886" fmla="*/ 1883569 h 3019425"/>
              <a:gd name="connsiteX887" fmla="*/ 5623719 w 6351587"/>
              <a:gd name="connsiteY887" fmla="*/ 1892697 h 3019425"/>
              <a:gd name="connsiteX888" fmla="*/ 5623719 w 6351587"/>
              <a:gd name="connsiteY888" fmla="*/ 1901825 h 3019425"/>
              <a:gd name="connsiteX889" fmla="*/ 5623322 w 6351587"/>
              <a:gd name="connsiteY889" fmla="*/ 1919685 h 3019425"/>
              <a:gd name="connsiteX890" fmla="*/ 5622528 w 6351587"/>
              <a:gd name="connsiteY890" fmla="*/ 1936353 h 3019425"/>
              <a:gd name="connsiteX891" fmla="*/ 5622528 w 6351587"/>
              <a:gd name="connsiteY891" fmla="*/ 1938735 h 3019425"/>
              <a:gd name="connsiteX892" fmla="*/ 5622528 w 6351587"/>
              <a:gd name="connsiteY892" fmla="*/ 1940719 h 3019425"/>
              <a:gd name="connsiteX893" fmla="*/ 5609431 w 6351587"/>
              <a:gd name="connsiteY893" fmla="*/ 1961753 h 3019425"/>
              <a:gd name="connsiteX894" fmla="*/ 5608240 w 6351587"/>
              <a:gd name="connsiteY894" fmla="*/ 1964928 h 3019425"/>
              <a:gd name="connsiteX895" fmla="*/ 5607050 w 6351587"/>
              <a:gd name="connsiteY895" fmla="*/ 1968103 h 3019425"/>
              <a:gd name="connsiteX896" fmla="*/ 5606256 w 6351587"/>
              <a:gd name="connsiteY896" fmla="*/ 1971278 h 3019425"/>
              <a:gd name="connsiteX897" fmla="*/ 5605462 w 6351587"/>
              <a:gd name="connsiteY897" fmla="*/ 1974056 h 3019425"/>
              <a:gd name="connsiteX898" fmla="*/ 5604669 w 6351587"/>
              <a:gd name="connsiteY898" fmla="*/ 1980406 h 3019425"/>
              <a:gd name="connsiteX899" fmla="*/ 5604669 w 6351587"/>
              <a:gd name="connsiteY899" fmla="*/ 1986360 h 3019425"/>
              <a:gd name="connsiteX900" fmla="*/ 5605462 w 6351587"/>
              <a:gd name="connsiteY900" fmla="*/ 1992710 h 3019425"/>
              <a:gd name="connsiteX901" fmla="*/ 5607050 w 6351587"/>
              <a:gd name="connsiteY901" fmla="*/ 1998663 h 3019425"/>
              <a:gd name="connsiteX902" fmla="*/ 5609034 w 6351587"/>
              <a:gd name="connsiteY902" fmla="*/ 2005013 h 3019425"/>
              <a:gd name="connsiteX903" fmla="*/ 5611019 w 6351587"/>
              <a:gd name="connsiteY903" fmla="*/ 2010966 h 3019425"/>
              <a:gd name="connsiteX904" fmla="*/ 5616575 w 6351587"/>
              <a:gd name="connsiteY904" fmla="*/ 2023269 h 3019425"/>
              <a:gd name="connsiteX905" fmla="*/ 5622528 w 6351587"/>
              <a:gd name="connsiteY905" fmla="*/ 2035175 h 3019425"/>
              <a:gd name="connsiteX906" fmla="*/ 5625703 w 6351587"/>
              <a:gd name="connsiteY906" fmla="*/ 2041128 h 3019425"/>
              <a:gd name="connsiteX907" fmla="*/ 5628084 w 6351587"/>
              <a:gd name="connsiteY907" fmla="*/ 2047081 h 3019425"/>
              <a:gd name="connsiteX908" fmla="*/ 5630862 w 6351587"/>
              <a:gd name="connsiteY908" fmla="*/ 2052638 h 3019425"/>
              <a:gd name="connsiteX909" fmla="*/ 5632847 w 6351587"/>
              <a:gd name="connsiteY909" fmla="*/ 2058591 h 3019425"/>
              <a:gd name="connsiteX910" fmla="*/ 5635228 w 6351587"/>
              <a:gd name="connsiteY910" fmla="*/ 2066131 h 3019425"/>
              <a:gd name="connsiteX911" fmla="*/ 5637609 w 6351587"/>
              <a:gd name="connsiteY911" fmla="*/ 2072878 h 3019425"/>
              <a:gd name="connsiteX912" fmla="*/ 5639197 w 6351587"/>
              <a:gd name="connsiteY912" fmla="*/ 2079228 h 3019425"/>
              <a:gd name="connsiteX913" fmla="*/ 5641181 w 6351587"/>
              <a:gd name="connsiteY913" fmla="*/ 2085181 h 3019425"/>
              <a:gd name="connsiteX914" fmla="*/ 5643165 w 6351587"/>
              <a:gd name="connsiteY914" fmla="*/ 2089944 h 3019425"/>
              <a:gd name="connsiteX915" fmla="*/ 5644753 w 6351587"/>
              <a:gd name="connsiteY915" fmla="*/ 2093119 h 3019425"/>
              <a:gd name="connsiteX916" fmla="*/ 5645944 w 6351587"/>
              <a:gd name="connsiteY916" fmla="*/ 2095103 h 3019425"/>
              <a:gd name="connsiteX917" fmla="*/ 5647134 w 6351587"/>
              <a:gd name="connsiteY917" fmla="*/ 2095897 h 3019425"/>
              <a:gd name="connsiteX918" fmla="*/ 5648325 w 6351587"/>
              <a:gd name="connsiteY918" fmla="*/ 2096294 h 3019425"/>
              <a:gd name="connsiteX919" fmla="*/ 5649119 w 6351587"/>
              <a:gd name="connsiteY919" fmla="*/ 2095897 h 3019425"/>
              <a:gd name="connsiteX920" fmla="*/ 5649912 w 6351587"/>
              <a:gd name="connsiteY920" fmla="*/ 2095103 h 3019425"/>
              <a:gd name="connsiteX921" fmla="*/ 5650309 w 6351587"/>
              <a:gd name="connsiteY921" fmla="*/ 2094310 h 3019425"/>
              <a:gd name="connsiteX922" fmla="*/ 5650706 w 6351587"/>
              <a:gd name="connsiteY922" fmla="*/ 2093516 h 3019425"/>
              <a:gd name="connsiteX923" fmla="*/ 5651103 w 6351587"/>
              <a:gd name="connsiteY923" fmla="*/ 2093119 h 3019425"/>
              <a:gd name="connsiteX924" fmla="*/ 5651500 w 6351587"/>
              <a:gd name="connsiteY924" fmla="*/ 2093119 h 3019425"/>
              <a:gd name="connsiteX925" fmla="*/ 5651500 w 6351587"/>
              <a:gd name="connsiteY925" fmla="*/ 2094310 h 3019425"/>
              <a:gd name="connsiteX926" fmla="*/ 5651103 w 6351587"/>
              <a:gd name="connsiteY926" fmla="*/ 2099469 h 3019425"/>
              <a:gd name="connsiteX927" fmla="*/ 5650706 w 6351587"/>
              <a:gd name="connsiteY927" fmla="*/ 2110978 h 3019425"/>
              <a:gd name="connsiteX928" fmla="*/ 5645944 w 6351587"/>
              <a:gd name="connsiteY928" fmla="*/ 2210594 h 3019425"/>
              <a:gd name="connsiteX929" fmla="*/ 5647134 w 6351587"/>
              <a:gd name="connsiteY929" fmla="*/ 2218135 h 3019425"/>
              <a:gd name="connsiteX930" fmla="*/ 5647531 w 6351587"/>
              <a:gd name="connsiteY930" fmla="*/ 2223691 h 3019425"/>
              <a:gd name="connsiteX931" fmla="*/ 5646737 w 6351587"/>
              <a:gd name="connsiteY931" fmla="*/ 2228056 h 3019425"/>
              <a:gd name="connsiteX932" fmla="*/ 5645944 w 6351587"/>
              <a:gd name="connsiteY932" fmla="*/ 2232025 h 3019425"/>
              <a:gd name="connsiteX933" fmla="*/ 5643959 w 6351587"/>
              <a:gd name="connsiteY933" fmla="*/ 2236391 h 3019425"/>
              <a:gd name="connsiteX934" fmla="*/ 5641975 w 6351587"/>
              <a:gd name="connsiteY934" fmla="*/ 2242741 h 3019425"/>
              <a:gd name="connsiteX935" fmla="*/ 5639594 w 6351587"/>
              <a:gd name="connsiteY935" fmla="*/ 2251472 h 3019425"/>
              <a:gd name="connsiteX936" fmla="*/ 5636815 w 6351587"/>
              <a:gd name="connsiteY936" fmla="*/ 2263378 h 3019425"/>
              <a:gd name="connsiteX937" fmla="*/ 5636022 w 6351587"/>
              <a:gd name="connsiteY937" fmla="*/ 2269728 h 3019425"/>
              <a:gd name="connsiteX938" fmla="*/ 5635228 w 6351587"/>
              <a:gd name="connsiteY938" fmla="*/ 2275681 h 3019425"/>
              <a:gd name="connsiteX939" fmla="*/ 5634831 w 6351587"/>
              <a:gd name="connsiteY939" fmla="*/ 2281238 h 3019425"/>
              <a:gd name="connsiteX940" fmla="*/ 5634831 w 6351587"/>
              <a:gd name="connsiteY940" fmla="*/ 2286397 h 3019425"/>
              <a:gd name="connsiteX941" fmla="*/ 5635625 w 6351587"/>
              <a:gd name="connsiteY941" fmla="*/ 2296319 h 3019425"/>
              <a:gd name="connsiteX942" fmla="*/ 5636815 w 6351587"/>
              <a:gd name="connsiteY942" fmla="*/ 2305844 h 3019425"/>
              <a:gd name="connsiteX943" fmla="*/ 5638006 w 6351587"/>
              <a:gd name="connsiteY943" fmla="*/ 2315369 h 3019425"/>
              <a:gd name="connsiteX944" fmla="*/ 5639197 w 6351587"/>
              <a:gd name="connsiteY944" fmla="*/ 2325291 h 3019425"/>
              <a:gd name="connsiteX945" fmla="*/ 5639594 w 6351587"/>
              <a:gd name="connsiteY945" fmla="*/ 2330847 h 3019425"/>
              <a:gd name="connsiteX946" fmla="*/ 5639594 w 6351587"/>
              <a:gd name="connsiteY946" fmla="*/ 2336403 h 3019425"/>
              <a:gd name="connsiteX947" fmla="*/ 5639197 w 6351587"/>
              <a:gd name="connsiteY947" fmla="*/ 2342356 h 3019425"/>
              <a:gd name="connsiteX948" fmla="*/ 5638800 w 6351587"/>
              <a:gd name="connsiteY948" fmla="*/ 2349103 h 3019425"/>
              <a:gd name="connsiteX949" fmla="*/ 5634831 w 6351587"/>
              <a:gd name="connsiteY949" fmla="*/ 2389585 h 3019425"/>
              <a:gd name="connsiteX950" fmla="*/ 5633244 w 6351587"/>
              <a:gd name="connsiteY950" fmla="*/ 2396728 h 3019425"/>
              <a:gd name="connsiteX951" fmla="*/ 5631656 w 6351587"/>
              <a:gd name="connsiteY951" fmla="*/ 2403078 h 3019425"/>
              <a:gd name="connsiteX952" fmla="*/ 5629275 w 6351587"/>
              <a:gd name="connsiteY952" fmla="*/ 2409031 h 3019425"/>
              <a:gd name="connsiteX953" fmla="*/ 5626894 w 6351587"/>
              <a:gd name="connsiteY953" fmla="*/ 2414191 h 3019425"/>
              <a:gd name="connsiteX954" fmla="*/ 5623719 w 6351587"/>
              <a:gd name="connsiteY954" fmla="*/ 2418953 h 3019425"/>
              <a:gd name="connsiteX955" fmla="*/ 5620544 w 6351587"/>
              <a:gd name="connsiteY955" fmla="*/ 2422922 h 3019425"/>
              <a:gd name="connsiteX956" fmla="*/ 5616575 w 6351587"/>
              <a:gd name="connsiteY956" fmla="*/ 2426097 h 3019425"/>
              <a:gd name="connsiteX957" fmla="*/ 5612606 w 6351587"/>
              <a:gd name="connsiteY957" fmla="*/ 2429272 h 3019425"/>
              <a:gd name="connsiteX958" fmla="*/ 5608240 w 6351587"/>
              <a:gd name="connsiteY958" fmla="*/ 2431653 h 3019425"/>
              <a:gd name="connsiteX959" fmla="*/ 5603081 w 6351587"/>
              <a:gd name="connsiteY959" fmla="*/ 2433638 h 3019425"/>
              <a:gd name="connsiteX960" fmla="*/ 5597922 w 6351587"/>
              <a:gd name="connsiteY960" fmla="*/ 2435225 h 3019425"/>
              <a:gd name="connsiteX961" fmla="*/ 5592365 w 6351587"/>
              <a:gd name="connsiteY961" fmla="*/ 2436416 h 3019425"/>
              <a:gd name="connsiteX962" fmla="*/ 5586809 w 6351587"/>
              <a:gd name="connsiteY962" fmla="*/ 2437210 h 3019425"/>
              <a:gd name="connsiteX963" fmla="*/ 5580459 w 6351587"/>
              <a:gd name="connsiteY963" fmla="*/ 2437606 h 3019425"/>
              <a:gd name="connsiteX964" fmla="*/ 5573712 w 6351587"/>
              <a:gd name="connsiteY964" fmla="*/ 2438003 h 3019425"/>
              <a:gd name="connsiteX965" fmla="*/ 5566965 w 6351587"/>
              <a:gd name="connsiteY965" fmla="*/ 2438003 h 3019425"/>
              <a:gd name="connsiteX966" fmla="*/ 5551884 w 6351587"/>
              <a:gd name="connsiteY966" fmla="*/ 2436813 h 3019425"/>
              <a:gd name="connsiteX967" fmla="*/ 5535612 w 6351587"/>
              <a:gd name="connsiteY967" fmla="*/ 2435225 h 3019425"/>
              <a:gd name="connsiteX968" fmla="*/ 5518150 w 6351587"/>
              <a:gd name="connsiteY968" fmla="*/ 2433241 h 3019425"/>
              <a:gd name="connsiteX969" fmla="*/ 5499100 w 6351587"/>
              <a:gd name="connsiteY969" fmla="*/ 2430860 h 3019425"/>
              <a:gd name="connsiteX970" fmla="*/ 5479256 w 6351587"/>
              <a:gd name="connsiteY970" fmla="*/ 2428081 h 3019425"/>
              <a:gd name="connsiteX971" fmla="*/ 5457825 w 6351587"/>
              <a:gd name="connsiteY971" fmla="*/ 2425700 h 3019425"/>
              <a:gd name="connsiteX972" fmla="*/ 5435600 w 6351587"/>
              <a:gd name="connsiteY972" fmla="*/ 2423716 h 3019425"/>
              <a:gd name="connsiteX973" fmla="*/ 5411787 w 6351587"/>
              <a:gd name="connsiteY973" fmla="*/ 2422525 h 3019425"/>
              <a:gd name="connsiteX974" fmla="*/ 5415359 w 6351587"/>
              <a:gd name="connsiteY974" fmla="*/ 2431653 h 3019425"/>
              <a:gd name="connsiteX975" fmla="*/ 5418931 w 6351587"/>
              <a:gd name="connsiteY975" fmla="*/ 2441575 h 3019425"/>
              <a:gd name="connsiteX976" fmla="*/ 5422106 w 6351587"/>
              <a:gd name="connsiteY976" fmla="*/ 2452688 h 3019425"/>
              <a:gd name="connsiteX977" fmla="*/ 5424884 w 6351587"/>
              <a:gd name="connsiteY977" fmla="*/ 2464594 h 3019425"/>
              <a:gd name="connsiteX978" fmla="*/ 5427662 w 6351587"/>
              <a:gd name="connsiteY978" fmla="*/ 2476897 h 3019425"/>
              <a:gd name="connsiteX979" fmla="*/ 5430044 w 6351587"/>
              <a:gd name="connsiteY979" fmla="*/ 2489994 h 3019425"/>
              <a:gd name="connsiteX980" fmla="*/ 5431631 w 6351587"/>
              <a:gd name="connsiteY980" fmla="*/ 2503091 h 3019425"/>
              <a:gd name="connsiteX981" fmla="*/ 5433219 w 6351587"/>
              <a:gd name="connsiteY981" fmla="*/ 2517378 h 3019425"/>
              <a:gd name="connsiteX982" fmla="*/ 5434409 w 6351587"/>
              <a:gd name="connsiteY982" fmla="*/ 2530872 h 3019425"/>
              <a:gd name="connsiteX983" fmla="*/ 5435203 w 6351587"/>
              <a:gd name="connsiteY983" fmla="*/ 2544366 h 3019425"/>
              <a:gd name="connsiteX984" fmla="*/ 5435203 w 6351587"/>
              <a:gd name="connsiteY984" fmla="*/ 2557860 h 3019425"/>
              <a:gd name="connsiteX985" fmla="*/ 5434806 w 6351587"/>
              <a:gd name="connsiteY985" fmla="*/ 2570956 h 3019425"/>
              <a:gd name="connsiteX986" fmla="*/ 5434012 w 6351587"/>
              <a:gd name="connsiteY986" fmla="*/ 2583656 h 3019425"/>
              <a:gd name="connsiteX987" fmla="*/ 5432425 w 6351587"/>
              <a:gd name="connsiteY987" fmla="*/ 2595166 h 3019425"/>
              <a:gd name="connsiteX988" fmla="*/ 5431234 w 6351587"/>
              <a:gd name="connsiteY988" fmla="*/ 2601119 h 3019425"/>
              <a:gd name="connsiteX989" fmla="*/ 5430044 w 6351587"/>
              <a:gd name="connsiteY989" fmla="*/ 2606278 h 3019425"/>
              <a:gd name="connsiteX990" fmla="*/ 5428853 w 6351587"/>
              <a:gd name="connsiteY990" fmla="*/ 2611835 h 3019425"/>
              <a:gd name="connsiteX991" fmla="*/ 5427662 w 6351587"/>
              <a:gd name="connsiteY991" fmla="*/ 2616597 h 3019425"/>
              <a:gd name="connsiteX992" fmla="*/ 5394325 w 6351587"/>
              <a:gd name="connsiteY992" fmla="*/ 2662635 h 3019425"/>
              <a:gd name="connsiteX993" fmla="*/ 4943078 w 6351587"/>
              <a:gd name="connsiteY993" fmla="*/ 2627313 h 3019425"/>
              <a:gd name="connsiteX994" fmla="*/ 4913709 w 6351587"/>
              <a:gd name="connsiteY994" fmla="*/ 2624931 h 3019425"/>
              <a:gd name="connsiteX995" fmla="*/ 4883944 w 6351587"/>
              <a:gd name="connsiteY995" fmla="*/ 2623344 h 3019425"/>
              <a:gd name="connsiteX996" fmla="*/ 4854178 w 6351587"/>
              <a:gd name="connsiteY996" fmla="*/ 2621756 h 3019425"/>
              <a:gd name="connsiteX997" fmla="*/ 4824015 w 6351587"/>
              <a:gd name="connsiteY997" fmla="*/ 2620566 h 3019425"/>
              <a:gd name="connsiteX998" fmla="*/ 4794250 w 6351587"/>
              <a:gd name="connsiteY998" fmla="*/ 2619375 h 3019425"/>
              <a:gd name="connsiteX999" fmla="*/ 4764484 w 6351587"/>
              <a:gd name="connsiteY999" fmla="*/ 2618581 h 3019425"/>
              <a:gd name="connsiteX1000" fmla="*/ 4735512 w 6351587"/>
              <a:gd name="connsiteY1000" fmla="*/ 2617391 h 3019425"/>
              <a:gd name="connsiteX1001" fmla="*/ 4706937 w 6351587"/>
              <a:gd name="connsiteY1001" fmla="*/ 2616200 h 3019425"/>
              <a:gd name="connsiteX1002" fmla="*/ 4559697 w 6351587"/>
              <a:gd name="connsiteY1002" fmla="*/ 2614613 h 3019425"/>
              <a:gd name="connsiteX1003" fmla="*/ 4556125 w 6351587"/>
              <a:gd name="connsiteY1003" fmla="*/ 2615010 h 3019425"/>
              <a:gd name="connsiteX1004" fmla="*/ 4550569 w 6351587"/>
              <a:gd name="connsiteY1004" fmla="*/ 2615406 h 3019425"/>
              <a:gd name="connsiteX1005" fmla="*/ 4545409 w 6351587"/>
              <a:gd name="connsiteY1005" fmla="*/ 2616200 h 3019425"/>
              <a:gd name="connsiteX1006" fmla="*/ 4542234 w 6351587"/>
              <a:gd name="connsiteY1006" fmla="*/ 2616200 h 3019425"/>
              <a:gd name="connsiteX1007" fmla="*/ 4535884 w 6351587"/>
              <a:gd name="connsiteY1007" fmla="*/ 2616994 h 3019425"/>
              <a:gd name="connsiteX1008" fmla="*/ 4533503 w 6351587"/>
              <a:gd name="connsiteY1008" fmla="*/ 2617391 h 3019425"/>
              <a:gd name="connsiteX1009" fmla="*/ 4531916 w 6351587"/>
              <a:gd name="connsiteY1009" fmla="*/ 2618185 h 3019425"/>
              <a:gd name="connsiteX1010" fmla="*/ 4527550 w 6351587"/>
              <a:gd name="connsiteY1010" fmla="*/ 2620566 h 3019425"/>
              <a:gd name="connsiteX1011" fmla="*/ 4533503 w 6351587"/>
              <a:gd name="connsiteY1011" fmla="*/ 2629297 h 3019425"/>
              <a:gd name="connsiteX1012" fmla="*/ 4539456 w 6351587"/>
              <a:gd name="connsiteY1012" fmla="*/ 2636838 h 3019425"/>
              <a:gd name="connsiteX1013" fmla="*/ 4545409 w 6351587"/>
              <a:gd name="connsiteY1013" fmla="*/ 2643585 h 3019425"/>
              <a:gd name="connsiteX1014" fmla="*/ 4550966 w 6351587"/>
              <a:gd name="connsiteY1014" fmla="*/ 2649935 h 3019425"/>
              <a:gd name="connsiteX1015" fmla="*/ 4556522 w 6351587"/>
              <a:gd name="connsiteY1015" fmla="*/ 2657078 h 3019425"/>
              <a:gd name="connsiteX1016" fmla="*/ 4561681 w 6351587"/>
              <a:gd name="connsiteY1016" fmla="*/ 2664619 h 3019425"/>
              <a:gd name="connsiteX1017" fmla="*/ 4564062 w 6351587"/>
              <a:gd name="connsiteY1017" fmla="*/ 2668985 h 3019425"/>
              <a:gd name="connsiteX1018" fmla="*/ 4566444 w 6351587"/>
              <a:gd name="connsiteY1018" fmla="*/ 2673350 h 3019425"/>
              <a:gd name="connsiteX1019" fmla="*/ 4568428 w 6351587"/>
              <a:gd name="connsiteY1019" fmla="*/ 2678510 h 3019425"/>
              <a:gd name="connsiteX1020" fmla="*/ 4570809 w 6351587"/>
              <a:gd name="connsiteY1020" fmla="*/ 2684066 h 3019425"/>
              <a:gd name="connsiteX1021" fmla="*/ 4573984 w 6351587"/>
              <a:gd name="connsiteY1021" fmla="*/ 2693591 h 3019425"/>
              <a:gd name="connsiteX1022" fmla="*/ 4575572 w 6351587"/>
              <a:gd name="connsiteY1022" fmla="*/ 2699544 h 3019425"/>
              <a:gd name="connsiteX1023" fmla="*/ 4575969 w 6351587"/>
              <a:gd name="connsiteY1023" fmla="*/ 2703116 h 3019425"/>
              <a:gd name="connsiteX1024" fmla="*/ 4575969 w 6351587"/>
              <a:gd name="connsiteY1024" fmla="*/ 2705100 h 3019425"/>
              <a:gd name="connsiteX1025" fmla="*/ 4575572 w 6351587"/>
              <a:gd name="connsiteY1025" fmla="*/ 2706291 h 3019425"/>
              <a:gd name="connsiteX1026" fmla="*/ 4574778 w 6351587"/>
              <a:gd name="connsiteY1026" fmla="*/ 2708672 h 3019425"/>
              <a:gd name="connsiteX1027" fmla="*/ 4574778 w 6351587"/>
              <a:gd name="connsiteY1027" fmla="*/ 2712641 h 3019425"/>
              <a:gd name="connsiteX1028" fmla="*/ 4575175 w 6351587"/>
              <a:gd name="connsiteY1028" fmla="*/ 2719388 h 3019425"/>
              <a:gd name="connsiteX1029" fmla="*/ 4580334 w 6351587"/>
              <a:gd name="connsiteY1029" fmla="*/ 2743597 h 3019425"/>
              <a:gd name="connsiteX1030" fmla="*/ 4581922 w 6351587"/>
              <a:gd name="connsiteY1030" fmla="*/ 2749550 h 3019425"/>
              <a:gd name="connsiteX1031" fmla="*/ 4582716 w 6351587"/>
              <a:gd name="connsiteY1031" fmla="*/ 2754710 h 3019425"/>
              <a:gd name="connsiteX1032" fmla="*/ 4583509 w 6351587"/>
              <a:gd name="connsiteY1032" fmla="*/ 2759472 h 3019425"/>
              <a:gd name="connsiteX1033" fmla="*/ 4583906 w 6351587"/>
              <a:gd name="connsiteY1033" fmla="*/ 2763838 h 3019425"/>
              <a:gd name="connsiteX1034" fmla="*/ 4583509 w 6351587"/>
              <a:gd name="connsiteY1034" fmla="*/ 2767806 h 3019425"/>
              <a:gd name="connsiteX1035" fmla="*/ 4583112 w 6351587"/>
              <a:gd name="connsiteY1035" fmla="*/ 2771378 h 3019425"/>
              <a:gd name="connsiteX1036" fmla="*/ 4582716 w 6351587"/>
              <a:gd name="connsiteY1036" fmla="*/ 2774950 h 3019425"/>
              <a:gd name="connsiteX1037" fmla="*/ 4581922 w 6351587"/>
              <a:gd name="connsiteY1037" fmla="*/ 2778522 h 3019425"/>
              <a:gd name="connsiteX1038" fmla="*/ 4579937 w 6351587"/>
              <a:gd name="connsiteY1038" fmla="*/ 2785666 h 3019425"/>
              <a:gd name="connsiteX1039" fmla="*/ 4577953 w 6351587"/>
              <a:gd name="connsiteY1039" fmla="*/ 2792810 h 3019425"/>
              <a:gd name="connsiteX1040" fmla="*/ 4577159 w 6351587"/>
              <a:gd name="connsiteY1040" fmla="*/ 2796778 h 3019425"/>
              <a:gd name="connsiteX1041" fmla="*/ 4576762 w 6351587"/>
              <a:gd name="connsiteY1041" fmla="*/ 2801144 h 3019425"/>
              <a:gd name="connsiteX1042" fmla="*/ 4575969 w 6351587"/>
              <a:gd name="connsiteY1042" fmla="*/ 2805906 h 3019425"/>
              <a:gd name="connsiteX1043" fmla="*/ 4575969 w 6351587"/>
              <a:gd name="connsiteY1043" fmla="*/ 2811463 h 3019425"/>
              <a:gd name="connsiteX1044" fmla="*/ 4575969 w 6351587"/>
              <a:gd name="connsiteY1044" fmla="*/ 2812653 h 3019425"/>
              <a:gd name="connsiteX1045" fmla="*/ 4576366 w 6351587"/>
              <a:gd name="connsiteY1045" fmla="*/ 2813844 h 3019425"/>
              <a:gd name="connsiteX1046" fmla="*/ 4576762 w 6351587"/>
              <a:gd name="connsiteY1046" fmla="*/ 2814638 h 3019425"/>
              <a:gd name="connsiteX1047" fmla="*/ 4577556 w 6351587"/>
              <a:gd name="connsiteY1047" fmla="*/ 2815828 h 3019425"/>
              <a:gd name="connsiteX1048" fmla="*/ 4579144 w 6351587"/>
              <a:gd name="connsiteY1048" fmla="*/ 2817813 h 3019425"/>
              <a:gd name="connsiteX1049" fmla="*/ 4581525 w 6351587"/>
              <a:gd name="connsiteY1049" fmla="*/ 2819797 h 3019425"/>
              <a:gd name="connsiteX1050" fmla="*/ 4583509 w 6351587"/>
              <a:gd name="connsiteY1050" fmla="*/ 2821781 h 3019425"/>
              <a:gd name="connsiteX1051" fmla="*/ 4585494 w 6351587"/>
              <a:gd name="connsiteY1051" fmla="*/ 2824163 h 3019425"/>
              <a:gd name="connsiteX1052" fmla="*/ 4587478 w 6351587"/>
              <a:gd name="connsiteY1052" fmla="*/ 2826544 h 3019425"/>
              <a:gd name="connsiteX1053" fmla="*/ 4588669 w 6351587"/>
              <a:gd name="connsiteY1053" fmla="*/ 2829322 h 3019425"/>
              <a:gd name="connsiteX1054" fmla="*/ 4588669 w 6351587"/>
              <a:gd name="connsiteY1054" fmla="*/ 2830910 h 3019425"/>
              <a:gd name="connsiteX1055" fmla="*/ 4588669 w 6351587"/>
              <a:gd name="connsiteY1055" fmla="*/ 2832497 h 3019425"/>
              <a:gd name="connsiteX1056" fmla="*/ 4588669 w 6351587"/>
              <a:gd name="connsiteY1056" fmla="*/ 2834085 h 3019425"/>
              <a:gd name="connsiteX1057" fmla="*/ 4588272 w 6351587"/>
              <a:gd name="connsiteY1057" fmla="*/ 2836069 h 3019425"/>
              <a:gd name="connsiteX1058" fmla="*/ 4587478 w 6351587"/>
              <a:gd name="connsiteY1058" fmla="*/ 2838450 h 3019425"/>
              <a:gd name="connsiteX1059" fmla="*/ 4586287 w 6351587"/>
              <a:gd name="connsiteY1059" fmla="*/ 2840831 h 3019425"/>
              <a:gd name="connsiteX1060" fmla="*/ 4584700 w 6351587"/>
              <a:gd name="connsiteY1060" fmla="*/ 2843213 h 3019425"/>
              <a:gd name="connsiteX1061" fmla="*/ 4582716 w 6351587"/>
              <a:gd name="connsiteY1061" fmla="*/ 2845991 h 3019425"/>
              <a:gd name="connsiteX1062" fmla="*/ 4577556 w 6351587"/>
              <a:gd name="connsiteY1062" fmla="*/ 2852341 h 3019425"/>
              <a:gd name="connsiteX1063" fmla="*/ 4570412 w 6351587"/>
              <a:gd name="connsiteY1063" fmla="*/ 2859088 h 3019425"/>
              <a:gd name="connsiteX1064" fmla="*/ 4561284 w 6351587"/>
              <a:gd name="connsiteY1064" fmla="*/ 2867422 h 3019425"/>
              <a:gd name="connsiteX1065" fmla="*/ 4549775 w 6351587"/>
              <a:gd name="connsiteY1065" fmla="*/ 2876550 h 3019425"/>
              <a:gd name="connsiteX1066" fmla="*/ 4539456 w 6351587"/>
              <a:gd name="connsiteY1066" fmla="*/ 2884091 h 3019425"/>
              <a:gd name="connsiteX1067" fmla="*/ 4535091 w 6351587"/>
              <a:gd name="connsiteY1067" fmla="*/ 2886472 h 3019425"/>
              <a:gd name="connsiteX1068" fmla="*/ 4529534 w 6351587"/>
              <a:gd name="connsiteY1068" fmla="*/ 2888853 h 3019425"/>
              <a:gd name="connsiteX1069" fmla="*/ 4522787 w 6351587"/>
              <a:gd name="connsiteY1069" fmla="*/ 2891235 h 3019425"/>
              <a:gd name="connsiteX1070" fmla="*/ 4515247 w 6351587"/>
              <a:gd name="connsiteY1070" fmla="*/ 2893616 h 3019425"/>
              <a:gd name="connsiteX1071" fmla="*/ 4506516 w 6351587"/>
              <a:gd name="connsiteY1071" fmla="*/ 2895600 h 3019425"/>
              <a:gd name="connsiteX1072" fmla="*/ 4497387 w 6351587"/>
              <a:gd name="connsiteY1072" fmla="*/ 2897981 h 3019425"/>
              <a:gd name="connsiteX1073" fmla="*/ 4487069 w 6351587"/>
              <a:gd name="connsiteY1073" fmla="*/ 2899966 h 3019425"/>
              <a:gd name="connsiteX1074" fmla="*/ 4476353 w 6351587"/>
              <a:gd name="connsiteY1074" fmla="*/ 2901950 h 3019425"/>
              <a:gd name="connsiteX1075" fmla="*/ 4452937 w 6351587"/>
              <a:gd name="connsiteY1075" fmla="*/ 2905522 h 3019425"/>
              <a:gd name="connsiteX1076" fmla="*/ 4427537 w 6351587"/>
              <a:gd name="connsiteY1076" fmla="*/ 2908697 h 3019425"/>
              <a:gd name="connsiteX1077" fmla="*/ 4401344 w 6351587"/>
              <a:gd name="connsiteY1077" fmla="*/ 2911872 h 3019425"/>
              <a:gd name="connsiteX1078" fmla="*/ 4374356 w 6351587"/>
              <a:gd name="connsiteY1078" fmla="*/ 2914650 h 3019425"/>
              <a:gd name="connsiteX1079" fmla="*/ 4347369 w 6351587"/>
              <a:gd name="connsiteY1079" fmla="*/ 2917031 h 3019425"/>
              <a:gd name="connsiteX1080" fmla="*/ 4321175 w 6351587"/>
              <a:gd name="connsiteY1080" fmla="*/ 2919016 h 3019425"/>
              <a:gd name="connsiteX1081" fmla="*/ 4296569 w 6351587"/>
              <a:gd name="connsiteY1081" fmla="*/ 2921000 h 3019425"/>
              <a:gd name="connsiteX1082" fmla="*/ 4273550 w 6351587"/>
              <a:gd name="connsiteY1082" fmla="*/ 2922985 h 3019425"/>
              <a:gd name="connsiteX1083" fmla="*/ 4253309 w 6351587"/>
              <a:gd name="connsiteY1083" fmla="*/ 2924175 h 3019425"/>
              <a:gd name="connsiteX1084" fmla="*/ 4236244 w 6351587"/>
              <a:gd name="connsiteY1084" fmla="*/ 2925366 h 3019425"/>
              <a:gd name="connsiteX1085" fmla="*/ 4223147 w 6351587"/>
              <a:gd name="connsiteY1085" fmla="*/ 2926556 h 3019425"/>
              <a:gd name="connsiteX1086" fmla="*/ 4214416 w 6351587"/>
              <a:gd name="connsiteY1086" fmla="*/ 2927350 h 3019425"/>
              <a:gd name="connsiteX1087" fmla="*/ 4187428 w 6351587"/>
              <a:gd name="connsiteY1087" fmla="*/ 2929731 h 3019425"/>
              <a:gd name="connsiteX1088" fmla="*/ 4163615 w 6351587"/>
              <a:gd name="connsiteY1088" fmla="*/ 2930922 h 3019425"/>
              <a:gd name="connsiteX1089" fmla="*/ 4142184 w 6351587"/>
              <a:gd name="connsiteY1089" fmla="*/ 2931716 h 3019425"/>
              <a:gd name="connsiteX1090" fmla="*/ 4121547 w 6351587"/>
              <a:gd name="connsiteY1090" fmla="*/ 2931716 h 3019425"/>
              <a:gd name="connsiteX1091" fmla="*/ 4100909 w 6351587"/>
              <a:gd name="connsiteY1091" fmla="*/ 2931319 h 3019425"/>
              <a:gd name="connsiteX1092" fmla="*/ 4079081 w 6351587"/>
              <a:gd name="connsiteY1092" fmla="*/ 2931319 h 3019425"/>
              <a:gd name="connsiteX1093" fmla="*/ 4054872 w 6351587"/>
              <a:gd name="connsiteY1093" fmla="*/ 2930922 h 3019425"/>
              <a:gd name="connsiteX1094" fmla="*/ 4027487 w 6351587"/>
              <a:gd name="connsiteY1094" fmla="*/ 2931319 h 3019425"/>
              <a:gd name="connsiteX1095" fmla="*/ 4012803 w 6351587"/>
              <a:gd name="connsiteY1095" fmla="*/ 2931716 h 3019425"/>
              <a:gd name="connsiteX1096" fmla="*/ 4000103 w 6351587"/>
              <a:gd name="connsiteY1096" fmla="*/ 2933303 h 3019425"/>
              <a:gd name="connsiteX1097" fmla="*/ 3988990 w 6351587"/>
              <a:gd name="connsiteY1097" fmla="*/ 2934891 h 3019425"/>
              <a:gd name="connsiteX1098" fmla="*/ 3978275 w 6351587"/>
              <a:gd name="connsiteY1098" fmla="*/ 2936875 h 3019425"/>
              <a:gd name="connsiteX1099" fmla="*/ 3967956 w 6351587"/>
              <a:gd name="connsiteY1099" fmla="*/ 2939256 h 3019425"/>
              <a:gd name="connsiteX1100" fmla="*/ 3957637 w 6351587"/>
              <a:gd name="connsiteY1100" fmla="*/ 2941241 h 3019425"/>
              <a:gd name="connsiteX1101" fmla="*/ 3946922 w 6351587"/>
              <a:gd name="connsiteY1101" fmla="*/ 2942828 h 3019425"/>
              <a:gd name="connsiteX1102" fmla="*/ 3934619 w 6351587"/>
              <a:gd name="connsiteY1102" fmla="*/ 2944019 h 3019425"/>
              <a:gd name="connsiteX1103" fmla="*/ 3768328 w 6351587"/>
              <a:gd name="connsiteY1103" fmla="*/ 2951560 h 3019425"/>
              <a:gd name="connsiteX1104" fmla="*/ 3756025 w 6351587"/>
              <a:gd name="connsiteY1104" fmla="*/ 2953147 h 3019425"/>
              <a:gd name="connsiteX1105" fmla="*/ 3744515 w 6351587"/>
              <a:gd name="connsiteY1105" fmla="*/ 2955131 h 3019425"/>
              <a:gd name="connsiteX1106" fmla="*/ 3733403 w 6351587"/>
              <a:gd name="connsiteY1106" fmla="*/ 2957116 h 3019425"/>
              <a:gd name="connsiteX1107" fmla="*/ 3722687 w 6351587"/>
              <a:gd name="connsiteY1107" fmla="*/ 2959100 h 3019425"/>
              <a:gd name="connsiteX1108" fmla="*/ 3711575 w 6351587"/>
              <a:gd name="connsiteY1108" fmla="*/ 2961085 h 3019425"/>
              <a:gd name="connsiteX1109" fmla="*/ 3699669 w 6351587"/>
              <a:gd name="connsiteY1109" fmla="*/ 2961878 h 3019425"/>
              <a:gd name="connsiteX1110" fmla="*/ 3693715 w 6351587"/>
              <a:gd name="connsiteY1110" fmla="*/ 2962275 h 3019425"/>
              <a:gd name="connsiteX1111" fmla="*/ 3687365 w 6351587"/>
              <a:gd name="connsiteY1111" fmla="*/ 2962275 h 3019425"/>
              <a:gd name="connsiteX1112" fmla="*/ 3680619 w 6351587"/>
              <a:gd name="connsiteY1112" fmla="*/ 2962275 h 3019425"/>
              <a:gd name="connsiteX1113" fmla="*/ 3673872 w 6351587"/>
              <a:gd name="connsiteY1113" fmla="*/ 2961481 h 3019425"/>
              <a:gd name="connsiteX1114" fmla="*/ 3428206 w 6351587"/>
              <a:gd name="connsiteY1114" fmla="*/ 2954338 h 3019425"/>
              <a:gd name="connsiteX1115" fmla="*/ 3417094 w 6351587"/>
              <a:gd name="connsiteY1115" fmla="*/ 2953147 h 3019425"/>
              <a:gd name="connsiteX1116" fmla="*/ 3403203 w 6351587"/>
              <a:gd name="connsiteY1116" fmla="*/ 2952353 h 3019425"/>
              <a:gd name="connsiteX1117" fmla="*/ 3386931 w 6351587"/>
              <a:gd name="connsiteY1117" fmla="*/ 2951956 h 3019425"/>
              <a:gd name="connsiteX1118" fmla="*/ 3368675 w 6351587"/>
              <a:gd name="connsiteY1118" fmla="*/ 2951956 h 3019425"/>
              <a:gd name="connsiteX1119" fmla="*/ 3348831 w 6351587"/>
              <a:gd name="connsiteY1119" fmla="*/ 2951956 h 3019425"/>
              <a:gd name="connsiteX1120" fmla="*/ 3327797 w 6351587"/>
              <a:gd name="connsiteY1120" fmla="*/ 2952353 h 3019425"/>
              <a:gd name="connsiteX1121" fmla="*/ 3305969 w 6351587"/>
              <a:gd name="connsiteY1121" fmla="*/ 2952750 h 3019425"/>
              <a:gd name="connsiteX1122" fmla="*/ 3284140 w 6351587"/>
              <a:gd name="connsiteY1122" fmla="*/ 2953544 h 3019425"/>
              <a:gd name="connsiteX1123" fmla="*/ 3261915 w 6351587"/>
              <a:gd name="connsiteY1123" fmla="*/ 2954338 h 3019425"/>
              <a:gd name="connsiteX1124" fmla="*/ 3240087 w 6351587"/>
              <a:gd name="connsiteY1124" fmla="*/ 2955131 h 3019425"/>
              <a:gd name="connsiteX1125" fmla="*/ 3219450 w 6351587"/>
              <a:gd name="connsiteY1125" fmla="*/ 2956322 h 3019425"/>
              <a:gd name="connsiteX1126" fmla="*/ 3199606 w 6351587"/>
              <a:gd name="connsiteY1126" fmla="*/ 2957116 h 3019425"/>
              <a:gd name="connsiteX1127" fmla="*/ 3181747 w 6351587"/>
              <a:gd name="connsiteY1127" fmla="*/ 2957910 h 3019425"/>
              <a:gd name="connsiteX1128" fmla="*/ 3165475 w 6351587"/>
              <a:gd name="connsiteY1128" fmla="*/ 2958703 h 3019425"/>
              <a:gd name="connsiteX1129" fmla="*/ 3151981 w 6351587"/>
              <a:gd name="connsiteY1129" fmla="*/ 2959497 h 3019425"/>
              <a:gd name="connsiteX1130" fmla="*/ 3140869 w 6351587"/>
              <a:gd name="connsiteY1130" fmla="*/ 2959894 h 3019425"/>
              <a:gd name="connsiteX1131" fmla="*/ 3128566 w 6351587"/>
              <a:gd name="connsiteY1131" fmla="*/ 2961085 h 3019425"/>
              <a:gd name="connsiteX1132" fmla="*/ 3116262 w 6351587"/>
              <a:gd name="connsiteY1132" fmla="*/ 2962275 h 3019425"/>
              <a:gd name="connsiteX1133" fmla="*/ 3104753 w 6351587"/>
              <a:gd name="connsiteY1133" fmla="*/ 2964260 h 3019425"/>
              <a:gd name="connsiteX1134" fmla="*/ 3092847 w 6351587"/>
              <a:gd name="connsiteY1134" fmla="*/ 2966244 h 3019425"/>
              <a:gd name="connsiteX1135" fmla="*/ 3081734 w 6351587"/>
              <a:gd name="connsiteY1135" fmla="*/ 2968228 h 3019425"/>
              <a:gd name="connsiteX1136" fmla="*/ 3070225 w 6351587"/>
              <a:gd name="connsiteY1136" fmla="*/ 2969816 h 3019425"/>
              <a:gd name="connsiteX1137" fmla="*/ 3059112 w 6351587"/>
              <a:gd name="connsiteY1137" fmla="*/ 2971403 h 3019425"/>
              <a:gd name="connsiteX1138" fmla="*/ 3048000 w 6351587"/>
              <a:gd name="connsiteY1138" fmla="*/ 2972197 h 3019425"/>
              <a:gd name="connsiteX1139" fmla="*/ 2676922 w 6351587"/>
              <a:gd name="connsiteY1139" fmla="*/ 2994422 h 3019425"/>
              <a:gd name="connsiteX1140" fmla="*/ 2668985 w 6351587"/>
              <a:gd name="connsiteY1140" fmla="*/ 2994422 h 3019425"/>
              <a:gd name="connsiteX1141" fmla="*/ 2661841 w 6351587"/>
              <a:gd name="connsiteY1141" fmla="*/ 2994422 h 3019425"/>
              <a:gd name="connsiteX1142" fmla="*/ 2655094 w 6351587"/>
              <a:gd name="connsiteY1142" fmla="*/ 2994025 h 3019425"/>
              <a:gd name="connsiteX1143" fmla="*/ 2648744 w 6351587"/>
              <a:gd name="connsiteY1143" fmla="*/ 2993231 h 3019425"/>
              <a:gd name="connsiteX1144" fmla="*/ 2636838 w 6351587"/>
              <a:gd name="connsiteY1144" fmla="*/ 2991644 h 3019425"/>
              <a:gd name="connsiteX1145" fmla="*/ 2626122 w 6351587"/>
              <a:gd name="connsiteY1145" fmla="*/ 2989660 h 3019425"/>
              <a:gd name="connsiteX1146" fmla="*/ 2616200 w 6351587"/>
              <a:gd name="connsiteY1146" fmla="*/ 2988072 h 3019425"/>
              <a:gd name="connsiteX1147" fmla="*/ 2605881 w 6351587"/>
              <a:gd name="connsiteY1147" fmla="*/ 2986881 h 3019425"/>
              <a:gd name="connsiteX1148" fmla="*/ 2600722 w 6351587"/>
              <a:gd name="connsiteY1148" fmla="*/ 2986485 h 3019425"/>
              <a:gd name="connsiteX1149" fmla="*/ 2595563 w 6351587"/>
              <a:gd name="connsiteY1149" fmla="*/ 2986485 h 3019425"/>
              <a:gd name="connsiteX1150" fmla="*/ 2590006 w 6351587"/>
              <a:gd name="connsiteY1150" fmla="*/ 2986881 h 3019425"/>
              <a:gd name="connsiteX1151" fmla="*/ 2584053 w 6351587"/>
              <a:gd name="connsiteY1151" fmla="*/ 2987278 h 3019425"/>
              <a:gd name="connsiteX1152" fmla="*/ 2558653 w 6351587"/>
              <a:gd name="connsiteY1152" fmla="*/ 2990453 h 3019425"/>
              <a:gd name="connsiteX1153" fmla="*/ 2536428 w 6351587"/>
              <a:gd name="connsiteY1153" fmla="*/ 2992438 h 3019425"/>
              <a:gd name="connsiteX1154" fmla="*/ 2517378 w 6351587"/>
              <a:gd name="connsiteY1154" fmla="*/ 2993628 h 3019425"/>
              <a:gd name="connsiteX1155" fmla="*/ 2501106 w 6351587"/>
              <a:gd name="connsiteY1155" fmla="*/ 2993628 h 3019425"/>
              <a:gd name="connsiteX1156" fmla="*/ 2486819 w 6351587"/>
              <a:gd name="connsiteY1156" fmla="*/ 2993628 h 3019425"/>
              <a:gd name="connsiteX1157" fmla="*/ 2474913 w 6351587"/>
              <a:gd name="connsiteY1157" fmla="*/ 2992438 h 3019425"/>
              <a:gd name="connsiteX1158" fmla="*/ 2464594 w 6351587"/>
              <a:gd name="connsiteY1158" fmla="*/ 2991247 h 3019425"/>
              <a:gd name="connsiteX1159" fmla="*/ 2455862 w 6351587"/>
              <a:gd name="connsiteY1159" fmla="*/ 2989660 h 3019425"/>
              <a:gd name="connsiteX1160" fmla="*/ 2441972 w 6351587"/>
              <a:gd name="connsiteY1160" fmla="*/ 2986088 h 3019425"/>
              <a:gd name="connsiteX1161" fmla="*/ 2430462 w 6351587"/>
              <a:gd name="connsiteY1161" fmla="*/ 2982913 h 3019425"/>
              <a:gd name="connsiteX1162" fmla="*/ 2425303 w 6351587"/>
              <a:gd name="connsiteY1162" fmla="*/ 2982119 h 3019425"/>
              <a:gd name="connsiteX1163" fmla="*/ 2419350 w 6351587"/>
              <a:gd name="connsiteY1163" fmla="*/ 2981325 h 3019425"/>
              <a:gd name="connsiteX1164" fmla="*/ 2413397 w 6351587"/>
              <a:gd name="connsiteY1164" fmla="*/ 2980928 h 3019425"/>
              <a:gd name="connsiteX1165" fmla="*/ 2406253 w 6351587"/>
              <a:gd name="connsiteY1165" fmla="*/ 2981722 h 3019425"/>
              <a:gd name="connsiteX1166" fmla="*/ 2388394 w 6351587"/>
              <a:gd name="connsiteY1166" fmla="*/ 2984500 h 3019425"/>
              <a:gd name="connsiteX1167" fmla="*/ 2371328 w 6351587"/>
              <a:gd name="connsiteY1167" fmla="*/ 2987675 h 3019425"/>
              <a:gd name="connsiteX1168" fmla="*/ 2355453 w 6351587"/>
              <a:gd name="connsiteY1168" fmla="*/ 2990850 h 3019425"/>
              <a:gd name="connsiteX1169" fmla="*/ 2339578 w 6351587"/>
              <a:gd name="connsiteY1169" fmla="*/ 2993231 h 3019425"/>
              <a:gd name="connsiteX1170" fmla="*/ 2330847 w 6351587"/>
              <a:gd name="connsiteY1170" fmla="*/ 2994025 h 3019425"/>
              <a:gd name="connsiteX1171" fmla="*/ 2322116 w 6351587"/>
              <a:gd name="connsiteY1171" fmla="*/ 2994422 h 3019425"/>
              <a:gd name="connsiteX1172" fmla="*/ 2312591 w 6351587"/>
              <a:gd name="connsiteY1172" fmla="*/ 2994422 h 3019425"/>
              <a:gd name="connsiteX1173" fmla="*/ 2302669 w 6351587"/>
              <a:gd name="connsiteY1173" fmla="*/ 2994025 h 3019425"/>
              <a:gd name="connsiteX1174" fmla="*/ 2291556 w 6351587"/>
              <a:gd name="connsiteY1174" fmla="*/ 2993231 h 3019425"/>
              <a:gd name="connsiteX1175" fmla="*/ 2280047 w 6351587"/>
              <a:gd name="connsiteY1175" fmla="*/ 2991644 h 3019425"/>
              <a:gd name="connsiteX1176" fmla="*/ 2267347 w 6351587"/>
              <a:gd name="connsiteY1176" fmla="*/ 2989263 h 3019425"/>
              <a:gd name="connsiteX1177" fmla="*/ 2253853 w 6351587"/>
              <a:gd name="connsiteY1177" fmla="*/ 2986088 h 3019425"/>
              <a:gd name="connsiteX1178" fmla="*/ 2249091 w 6351587"/>
              <a:gd name="connsiteY1178" fmla="*/ 2984897 h 3019425"/>
              <a:gd name="connsiteX1179" fmla="*/ 2244725 w 6351587"/>
              <a:gd name="connsiteY1179" fmla="*/ 2984500 h 3019425"/>
              <a:gd name="connsiteX1180" fmla="*/ 2240360 w 6351587"/>
              <a:gd name="connsiteY1180" fmla="*/ 2983706 h 3019425"/>
              <a:gd name="connsiteX1181" fmla="*/ 2236391 w 6351587"/>
              <a:gd name="connsiteY1181" fmla="*/ 2983706 h 3019425"/>
              <a:gd name="connsiteX1182" fmla="*/ 2228850 w 6351587"/>
              <a:gd name="connsiteY1182" fmla="*/ 2983706 h 3019425"/>
              <a:gd name="connsiteX1183" fmla="*/ 2221706 w 6351587"/>
              <a:gd name="connsiteY1183" fmla="*/ 2984500 h 3019425"/>
              <a:gd name="connsiteX1184" fmla="*/ 2215356 w 6351587"/>
              <a:gd name="connsiteY1184" fmla="*/ 2985691 h 3019425"/>
              <a:gd name="connsiteX1185" fmla="*/ 2209403 w 6351587"/>
              <a:gd name="connsiteY1185" fmla="*/ 2987675 h 3019425"/>
              <a:gd name="connsiteX1186" fmla="*/ 2203847 w 6351587"/>
              <a:gd name="connsiteY1186" fmla="*/ 2989660 h 3019425"/>
              <a:gd name="connsiteX1187" fmla="*/ 2198291 w 6351587"/>
              <a:gd name="connsiteY1187" fmla="*/ 2992041 h 3019425"/>
              <a:gd name="connsiteX1188" fmla="*/ 2192735 w 6351587"/>
              <a:gd name="connsiteY1188" fmla="*/ 2994422 h 3019425"/>
              <a:gd name="connsiteX1189" fmla="*/ 2187178 w 6351587"/>
              <a:gd name="connsiteY1189" fmla="*/ 2996406 h 3019425"/>
              <a:gd name="connsiteX1190" fmla="*/ 2181622 w 6351587"/>
              <a:gd name="connsiteY1190" fmla="*/ 2997994 h 3019425"/>
              <a:gd name="connsiteX1191" fmla="*/ 2175669 w 6351587"/>
              <a:gd name="connsiteY1191" fmla="*/ 2999581 h 3019425"/>
              <a:gd name="connsiteX1192" fmla="*/ 2169319 w 6351587"/>
              <a:gd name="connsiteY1192" fmla="*/ 3000375 h 3019425"/>
              <a:gd name="connsiteX1193" fmla="*/ 2162969 w 6351587"/>
              <a:gd name="connsiteY1193" fmla="*/ 3000375 h 3019425"/>
              <a:gd name="connsiteX1194" fmla="*/ 2159397 w 6351587"/>
              <a:gd name="connsiteY1194" fmla="*/ 2999978 h 3019425"/>
              <a:gd name="connsiteX1195" fmla="*/ 2155428 w 6351587"/>
              <a:gd name="connsiteY1195" fmla="*/ 2999581 h 3019425"/>
              <a:gd name="connsiteX1196" fmla="*/ 2151856 w 6351587"/>
              <a:gd name="connsiteY1196" fmla="*/ 2998788 h 3019425"/>
              <a:gd name="connsiteX1197" fmla="*/ 2147491 w 6351587"/>
              <a:gd name="connsiteY1197" fmla="*/ 2997597 h 3019425"/>
              <a:gd name="connsiteX1198" fmla="*/ 2117725 w 6351587"/>
              <a:gd name="connsiteY1198" fmla="*/ 2982516 h 3019425"/>
              <a:gd name="connsiteX1199" fmla="*/ 2111772 w 6351587"/>
              <a:gd name="connsiteY1199" fmla="*/ 2992041 h 3019425"/>
              <a:gd name="connsiteX1200" fmla="*/ 2106216 w 6351587"/>
              <a:gd name="connsiteY1200" fmla="*/ 2999978 h 3019425"/>
              <a:gd name="connsiteX1201" fmla="*/ 2101056 w 6351587"/>
              <a:gd name="connsiteY1201" fmla="*/ 3006328 h 3019425"/>
              <a:gd name="connsiteX1202" fmla="*/ 2095897 w 6351587"/>
              <a:gd name="connsiteY1202" fmla="*/ 3011488 h 3019425"/>
              <a:gd name="connsiteX1203" fmla="*/ 2093119 w 6351587"/>
              <a:gd name="connsiteY1203" fmla="*/ 3013472 h 3019425"/>
              <a:gd name="connsiteX1204" fmla="*/ 2090738 w 6351587"/>
              <a:gd name="connsiteY1204" fmla="*/ 3015456 h 3019425"/>
              <a:gd name="connsiteX1205" fmla="*/ 2088356 w 6351587"/>
              <a:gd name="connsiteY1205" fmla="*/ 3016647 h 3019425"/>
              <a:gd name="connsiteX1206" fmla="*/ 2085975 w 6351587"/>
              <a:gd name="connsiteY1206" fmla="*/ 3017838 h 3019425"/>
              <a:gd name="connsiteX1207" fmla="*/ 2083991 w 6351587"/>
              <a:gd name="connsiteY1207" fmla="*/ 3018631 h 3019425"/>
              <a:gd name="connsiteX1208" fmla="*/ 2081609 w 6351587"/>
              <a:gd name="connsiteY1208" fmla="*/ 3019028 h 3019425"/>
              <a:gd name="connsiteX1209" fmla="*/ 2079228 w 6351587"/>
              <a:gd name="connsiteY1209" fmla="*/ 3019425 h 3019425"/>
              <a:gd name="connsiteX1210" fmla="*/ 2076847 w 6351587"/>
              <a:gd name="connsiteY1210" fmla="*/ 3019425 h 3019425"/>
              <a:gd name="connsiteX1211" fmla="*/ 2074466 w 6351587"/>
              <a:gd name="connsiteY1211" fmla="*/ 3019028 h 3019425"/>
              <a:gd name="connsiteX1212" fmla="*/ 2072481 w 6351587"/>
              <a:gd name="connsiteY1212" fmla="*/ 3018235 h 3019425"/>
              <a:gd name="connsiteX1213" fmla="*/ 2070100 w 6351587"/>
              <a:gd name="connsiteY1213" fmla="*/ 3017044 h 3019425"/>
              <a:gd name="connsiteX1214" fmla="*/ 2067719 w 6351587"/>
              <a:gd name="connsiteY1214" fmla="*/ 3015853 h 3019425"/>
              <a:gd name="connsiteX1215" fmla="*/ 2062956 w 6351587"/>
              <a:gd name="connsiteY1215" fmla="*/ 3012678 h 3019425"/>
              <a:gd name="connsiteX1216" fmla="*/ 2058194 w 6351587"/>
              <a:gd name="connsiteY1216" fmla="*/ 3007916 h 3019425"/>
              <a:gd name="connsiteX1217" fmla="*/ 2053034 w 6351587"/>
              <a:gd name="connsiteY1217" fmla="*/ 3002360 h 3019425"/>
              <a:gd name="connsiteX1218" fmla="*/ 2047875 w 6351587"/>
              <a:gd name="connsiteY1218" fmla="*/ 2996010 h 3019425"/>
              <a:gd name="connsiteX1219" fmla="*/ 2042319 w 6351587"/>
              <a:gd name="connsiteY1219" fmla="*/ 2988072 h 3019425"/>
              <a:gd name="connsiteX1220" fmla="*/ 2036366 w 6351587"/>
              <a:gd name="connsiteY1220" fmla="*/ 2979738 h 3019425"/>
              <a:gd name="connsiteX1221" fmla="*/ 2023666 w 6351587"/>
              <a:gd name="connsiteY1221" fmla="*/ 2987675 h 3019425"/>
              <a:gd name="connsiteX1222" fmla="*/ 2011759 w 6351587"/>
              <a:gd name="connsiteY1222" fmla="*/ 2994422 h 3019425"/>
              <a:gd name="connsiteX1223" fmla="*/ 2008981 w 6351587"/>
              <a:gd name="connsiteY1223" fmla="*/ 2996010 h 3019425"/>
              <a:gd name="connsiteX1224" fmla="*/ 2005806 w 6351587"/>
              <a:gd name="connsiteY1224" fmla="*/ 2997200 h 3019425"/>
              <a:gd name="connsiteX1225" fmla="*/ 2002631 w 6351587"/>
              <a:gd name="connsiteY1225" fmla="*/ 2998391 h 3019425"/>
              <a:gd name="connsiteX1226" fmla="*/ 1999060 w 6351587"/>
              <a:gd name="connsiteY1226" fmla="*/ 2998788 h 3019425"/>
              <a:gd name="connsiteX1227" fmla="*/ 1995884 w 6351587"/>
              <a:gd name="connsiteY1227" fmla="*/ 2999581 h 3019425"/>
              <a:gd name="connsiteX1228" fmla="*/ 1991916 w 6351587"/>
              <a:gd name="connsiteY1228" fmla="*/ 2999581 h 3019425"/>
              <a:gd name="connsiteX1229" fmla="*/ 1988344 w 6351587"/>
              <a:gd name="connsiteY1229" fmla="*/ 2999581 h 3019425"/>
              <a:gd name="connsiteX1230" fmla="*/ 1983978 w 6351587"/>
              <a:gd name="connsiteY1230" fmla="*/ 2998788 h 3019425"/>
              <a:gd name="connsiteX1231" fmla="*/ 1981200 w 6351587"/>
              <a:gd name="connsiteY1231" fmla="*/ 2997994 h 3019425"/>
              <a:gd name="connsiteX1232" fmla="*/ 1978422 w 6351587"/>
              <a:gd name="connsiteY1232" fmla="*/ 2997200 h 3019425"/>
              <a:gd name="connsiteX1233" fmla="*/ 1975644 w 6351587"/>
              <a:gd name="connsiteY1233" fmla="*/ 2996010 h 3019425"/>
              <a:gd name="connsiteX1234" fmla="*/ 1972866 w 6351587"/>
              <a:gd name="connsiteY1234" fmla="*/ 2994819 h 3019425"/>
              <a:gd name="connsiteX1235" fmla="*/ 1948656 w 6351587"/>
              <a:gd name="connsiteY1235" fmla="*/ 2989263 h 3019425"/>
              <a:gd name="connsiteX1236" fmla="*/ 1937147 w 6351587"/>
              <a:gd name="connsiteY1236" fmla="*/ 2988866 h 3019425"/>
              <a:gd name="connsiteX1237" fmla="*/ 1926034 w 6351587"/>
              <a:gd name="connsiteY1237" fmla="*/ 2987675 h 3019425"/>
              <a:gd name="connsiteX1238" fmla="*/ 1915319 w 6351587"/>
              <a:gd name="connsiteY1238" fmla="*/ 2986881 h 3019425"/>
              <a:gd name="connsiteX1239" fmla="*/ 1905000 w 6351587"/>
              <a:gd name="connsiteY1239" fmla="*/ 2985294 h 3019425"/>
              <a:gd name="connsiteX1240" fmla="*/ 1884759 w 6351587"/>
              <a:gd name="connsiteY1240" fmla="*/ 2982516 h 3019425"/>
              <a:gd name="connsiteX1241" fmla="*/ 1864122 w 6351587"/>
              <a:gd name="connsiteY1241" fmla="*/ 2979341 h 3019425"/>
              <a:gd name="connsiteX1242" fmla="*/ 1842691 w 6351587"/>
              <a:gd name="connsiteY1242" fmla="*/ 2975769 h 3019425"/>
              <a:gd name="connsiteX1243" fmla="*/ 1819672 w 6351587"/>
              <a:gd name="connsiteY1243" fmla="*/ 2972991 h 3019425"/>
              <a:gd name="connsiteX1244" fmla="*/ 1807369 w 6351587"/>
              <a:gd name="connsiteY1244" fmla="*/ 2971403 h 3019425"/>
              <a:gd name="connsiteX1245" fmla="*/ 1794272 w 6351587"/>
              <a:gd name="connsiteY1245" fmla="*/ 2970213 h 3019425"/>
              <a:gd name="connsiteX1246" fmla="*/ 1780381 w 6351587"/>
              <a:gd name="connsiteY1246" fmla="*/ 2969419 h 3019425"/>
              <a:gd name="connsiteX1247" fmla="*/ 1765697 w 6351587"/>
              <a:gd name="connsiteY1247" fmla="*/ 2968625 h 3019425"/>
              <a:gd name="connsiteX1248" fmla="*/ 1758156 w 6351587"/>
              <a:gd name="connsiteY1248" fmla="*/ 2932510 h 3019425"/>
              <a:gd name="connsiteX1249" fmla="*/ 1754584 w 6351587"/>
              <a:gd name="connsiteY1249" fmla="*/ 2934494 h 3019425"/>
              <a:gd name="connsiteX1250" fmla="*/ 1751013 w 6351587"/>
              <a:gd name="connsiteY1250" fmla="*/ 2936081 h 3019425"/>
              <a:gd name="connsiteX1251" fmla="*/ 1747441 w 6351587"/>
              <a:gd name="connsiteY1251" fmla="*/ 2937272 h 3019425"/>
              <a:gd name="connsiteX1252" fmla="*/ 1743869 w 6351587"/>
              <a:gd name="connsiteY1252" fmla="*/ 2937669 h 3019425"/>
              <a:gd name="connsiteX1253" fmla="*/ 1740694 w 6351587"/>
              <a:gd name="connsiteY1253" fmla="*/ 2938463 h 3019425"/>
              <a:gd name="connsiteX1254" fmla="*/ 1737519 w 6351587"/>
              <a:gd name="connsiteY1254" fmla="*/ 2938463 h 3019425"/>
              <a:gd name="connsiteX1255" fmla="*/ 1733947 w 6351587"/>
              <a:gd name="connsiteY1255" fmla="*/ 2938463 h 3019425"/>
              <a:gd name="connsiteX1256" fmla="*/ 1730772 w 6351587"/>
              <a:gd name="connsiteY1256" fmla="*/ 2938066 h 3019425"/>
              <a:gd name="connsiteX1257" fmla="*/ 1718072 w 6351587"/>
              <a:gd name="connsiteY1257" fmla="*/ 2935685 h 3019425"/>
              <a:gd name="connsiteX1258" fmla="*/ 1704975 w 6351587"/>
              <a:gd name="connsiteY1258" fmla="*/ 2932906 h 3019425"/>
              <a:gd name="connsiteX1259" fmla="*/ 1698625 w 6351587"/>
              <a:gd name="connsiteY1259" fmla="*/ 2932113 h 3019425"/>
              <a:gd name="connsiteX1260" fmla="*/ 1691878 w 6351587"/>
              <a:gd name="connsiteY1260" fmla="*/ 2932113 h 3019425"/>
              <a:gd name="connsiteX1261" fmla="*/ 1688306 w 6351587"/>
              <a:gd name="connsiteY1261" fmla="*/ 2932113 h 3019425"/>
              <a:gd name="connsiteX1262" fmla="*/ 1685131 w 6351587"/>
              <a:gd name="connsiteY1262" fmla="*/ 2932906 h 3019425"/>
              <a:gd name="connsiteX1263" fmla="*/ 1681560 w 6351587"/>
              <a:gd name="connsiteY1263" fmla="*/ 2933700 h 3019425"/>
              <a:gd name="connsiteX1264" fmla="*/ 1677988 w 6351587"/>
              <a:gd name="connsiteY1264" fmla="*/ 2934891 h 3019425"/>
              <a:gd name="connsiteX1265" fmla="*/ 1674019 w 6351587"/>
              <a:gd name="connsiteY1265" fmla="*/ 2936478 h 3019425"/>
              <a:gd name="connsiteX1266" fmla="*/ 1670447 w 6351587"/>
              <a:gd name="connsiteY1266" fmla="*/ 2938463 h 3019425"/>
              <a:gd name="connsiteX1267" fmla="*/ 1666478 w 6351587"/>
              <a:gd name="connsiteY1267" fmla="*/ 2940844 h 3019425"/>
              <a:gd name="connsiteX1268" fmla="*/ 1662509 w 6351587"/>
              <a:gd name="connsiteY1268" fmla="*/ 2944019 h 3019425"/>
              <a:gd name="connsiteX1269" fmla="*/ 1658541 w 6351587"/>
              <a:gd name="connsiteY1269" fmla="*/ 2947591 h 3019425"/>
              <a:gd name="connsiteX1270" fmla="*/ 1654572 w 6351587"/>
              <a:gd name="connsiteY1270" fmla="*/ 2951560 h 3019425"/>
              <a:gd name="connsiteX1271" fmla="*/ 1650206 w 6351587"/>
              <a:gd name="connsiteY1271" fmla="*/ 2955925 h 3019425"/>
              <a:gd name="connsiteX1272" fmla="*/ 1645841 w 6351587"/>
              <a:gd name="connsiteY1272" fmla="*/ 2961481 h 3019425"/>
              <a:gd name="connsiteX1273" fmla="*/ 1644650 w 6351587"/>
              <a:gd name="connsiteY1273" fmla="*/ 2962672 h 3019425"/>
              <a:gd name="connsiteX1274" fmla="*/ 1643063 w 6351587"/>
              <a:gd name="connsiteY1274" fmla="*/ 2964260 h 3019425"/>
              <a:gd name="connsiteX1275" fmla="*/ 1642666 w 6351587"/>
              <a:gd name="connsiteY1275" fmla="*/ 2965053 h 3019425"/>
              <a:gd name="connsiteX1276" fmla="*/ 1642269 w 6351587"/>
              <a:gd name="connsiteY1276" fmla="*/ 2965847 h 3019425"/>
              <a:gd name="connsiteX1277" fmla="*/ 1642269 w 6351587"/>
              <a:gd name="connsiteY1277" fmla="*/ 2966244 h 3019425"/>
              <a:gd name="connsiteX1278" fmla="*/ 1642269 w 6351587"/>
              <a:gd name="connsiteY1278" fmla="*/ 2967038 h 3019425"/>
              <a:gd name="connsiteX1279" fmla="*/ 1642666 w 6351587"/>
              <a:gd name="connsiteY1279" fmla="*/ 2967435 h 3019425"/>
              <a:gd name="connsiteX1280" fmla="*/ 1642666 w 6351587"/>
              <a:gd name="connsiteY1280" fmla="*/ 2967831 h 3019425"/>
              <a:gd name="connsiteX1281" fmla="*/ 1642269 w 6351587"/>
              <a:gd name="connsiteY1281" fmla="*/ 2968625 h 3019425"/>
              <a:gd name="connsiteX1282" fmla="*/ 1641872 w 6351587"/>
              <a:gd name="connsiteY1282" fmla="*/ 2969419 h 3019425"/>
              <a:gd name="connsiteX1283" fmla="*/ 1640284 w 6351587"/>
              <a:gd name="connsiteY1283" fmla="*/ 2971006 h 3019425"/>
              <a:gd name="connsiteX1284" fmla="*/ 1639094 w 6351587"/>
              <a:gd name="connsiteY1284" fmla="*/ 2972594 h 3019425"/>
              <a:gd name="connsiteX1285" fmla="*/ 1633141 w 6351587"/>
              <a:gd name="connsiteY1285" fmla="*/ 2965847 h 3019425"/>
              <a:gd name="connsiteX1286" fmla="*/ 1627981 w 6351587"/>
              <a:gd name="connsiteY1286" fmla="*/ 2960291 h 3019425"/>
              <a:gd name="connsiteX1287" fmla="*/ 1622822 w 6351587"/>
              <a:gd name="connsiteY1287" fmla="*/ 2955925 h 3019425"/>
              <a:gd name="connsiteX1288" fmla="*/ 1617663 w 6351587"/>
              <a:gd name="connsiteY1288" fmla="*/ 2952353 h 3019425"/>
              <a:gd name="connsiteX1289" fmla="*/ 1613297 w 6351587"/>
              <a:gd name="connsiteY1289" fmla="*/ 2949972 h 3019425"/>
              <a:gd name="connsiteX1290" fmla="*/ 1608535 w 6351587"/>
              <a:gd name="connsiteY1290" fmla="*/ 2948781 h 3019425"/>
              <a:gd name="connsiteX1291" fmla="*/ 1603772 w 6351587"/>
              <a:gd name="connsiteY1291" fmla="*/ 2947591 h 3019425"/>
              <a:gd name="connsiteX1292" fmla="*/ 1598613 w 6351587"/>
              <a:gd name="connsiteY1292" fmla="*/ 2947591 h 3019425"/>
              <a:gd name="connsiteX1293" fmla="*/ 1587897 w 6351587"/>
              <a:gd name="connsiteY1293" fmla="*/ 2948385 h 3019425"/>
              <a:gd name="connsiteX1294" fmla="*/ 1575197 w 6351587"/>
              <a:gd name="connsiteY1294" fmla="*/ 2949575 h 3019425"/>
              <a:gd name="connsiteX1295" fmla="*/ 1568053 w 6351587"/>
              <a:gd name="connsiteY1295" fmla="*/ 2950369 h 3019425"/>
              <a:gd name="connsiteX1296" fmla="*/ 1559719 w 6351587"/>
              <a:gd name="connsiteY1296" fmla="*/ 2951163 h 3019425"/>
              <a:gd name="connsiteX1297" fmla="*/ 1550591 w 6351587"/>
              <a:gd name="connsiteY1297" fmla="*/ 2951163 h 3019425"/>
              <a:gd name="connsiteX1298" fmla="*/ 1540669 w 6351587"/>
              <a:gd name="connsiteY1298" fmla="*/ 2951163 h 3019425"/>
              <a:gd name="connsiteX1299" fmla="*/ 1540272 w 6351587"/>
              <a:gd name="connsiteY1299" fmla="*/ 2948385 h 3019425"/>
              <a:gd name="connsiteX1300" fmla="*/ 1540272 w 6351587"/>
              <a:gd name="connsiteY1300" fmla="*/ 2946400 h 3019425"/>
              <a:gd name="connsiteX1301" fmla="*/ 1540272 w 6351587"/>
              <a:gd name="connsiteY1301" fmla="*/ 2944019 h 3019425"/>
              <a:gd name="connsiteX1302" fmla="*/ 1540272 w 6351587"/>
              <a:gd name="connsiteY1302" fmla="*/ 2941241 h 3019425"/>
              <a:gd name="connsiteX1303" fmla="*/ 1539875 w 6351587"/>
              <a:gd name="connsiteY1303" fmla="*/ 2938860 h 3019425"/>
              <a:gd name="connsiteX1304" fmla="*/ 1539478 w 6351587"/>
              <a:gd name="connsiteY1304" fmla="*/ 2936478 h 3019425"/>
              <a:gd name="connsiteX1305" fmla="*/ 1535906 w 6351587"/>
              <a:gd name="connsiteY1305" fmla="*/ 2926953 h 3019425"/>
              <a:gd name="connsiteX1306" fmla="*/ 1532731 w 6351587"/>
              <a:gd name="connsiteY1306" fmla="*/ 2921397 h 3019425"/>
              <a:gd name="connsiteX1307" fmla="*/ 1529159 w 6351587"/>
              <a:gd name="connsiteY1307" fmla="*/ 2916635 h 3019425"/>
              <a:gd name="connsiteX1308" fmla="*/ 1525191 w 6351587"/>
              <a:gd name="connsiteY1308" fmla="*/ 2912269 h 3019425"/>
              <a:gd name="connsiteX1309" fmla="*/ 1521222 w 6351587"/>
              <a:gd name="connsiteY1309" fmla="*/ 2908300 h 3019425"/>
              <a:gd name="connsiteX1310" fmla="*/ 1516856 w 6351587"/>
              <a:gd name="connsiteY1310" fmla="*/ 2905125 h 3019425"/>
              <a:gd name="connsiteX1311" fmla="*/ 1512094 w 6351587"/>
              <a:gd name="connsiteY1311" fmla="*/ 2901950 h 3019425"/>
              <a:gd name="connsiteX1312" fmla="*/ 1507331 w 6351587"/>
              <a:gd name="connsiteY1312" fmla="*/ 2899966 h 3019425"/>
              <a:gd name="connsiteX1313" fmla="*/ 1502172 w 6351587"/>
              <a:gd name="connsiteY1313" fmla="*/ 2897981 h 3019425"/>
              <a:gd name="connsiteX1314" fmla="*/ 1497013 w 6351587"/>
              <a:gd name="connsiteY1314" fmla="*/ 2896791 h 3019425"/>
              <a:gd name="connsiteX1315" fmla="*/ 1491853 w 6351587"/>
              <a:gd name="connsiteY1315" fmla="*/ 2895997 h 3019425"/>
              <a:gd name="connsiteX1316" fmla="*/ 1486694 w 6351587"/>
              <a:gd name="connsiteY1316" fmla="*/ 2895997 h 3019425"/>
              <a:gd name="connsiteX1317" fmla="*/ 1481535 w 6351587"/>
              <a:gd name="connsiteY1317" fmla="*/ 2896394 h 3019425"/>
              <a:gd name="connsiteX1318" fmla="*/ 1476375 w 6351587"/>
              <a:gd name="connsiteY1318" fmla="*/ 2897188 h 3019425"/>
              <a:gd name="connsiteX1319" fmla="*/ 1471216 w 6351587"/>
              <a:gd name="connsiteY1319" fmla="*/ 2898775 h 3019425"/>
              <a:gd name="connsiteX1320" fmla="*/ 1466056 w 6351587"/>
              <a:gd name="connsiteY1320" fmla="*/ 2900760 h 3019425"/>
              <a:gd name="connsiteX1321" fmla="*/ 1460897 w 6351587"/>
              <a:gd name="connsiteY1321" fmla="*/ 2903538 h 3019425"/>
              <a:gd name="connsiteX1322" fmla="*/ 1469628 w 6351587"/>
              <a:gd name="connsiteY1322" fmla="*/ 2915841 h 3019425"/>
              <a:gd name="connsiteX1323" fmla="*/ 1473994 w 6351587"/>
              <a:gd name="connsiteY1323" fmla="*/ 2922191 h 3019425"/>
              <a:gd name="connsiteX1324" fmla="*/ 1474788 w 6351587"/>
              <a:gd name="connsiteY1324" fmla="*/ 2923381 h 3019425"/>
              <a:gd name="connsiteX1325" fmla="*/ 1475581 w 6351587"/>
              <a:gd name="connsiteY1325" fmla="*/ 2923778 h 3019425"/>
              <a:gd name="connsiteX1326" fmla="*/ 1475581 w 6351587"/>
              <a:gd name="connsiteY1326" fmla="*/ 2923381 h 3019425"/>
              <a:gd name="connsiteX1327" fmla="*/ 1475581 w 6351587"/>
              <a:gd name="connsiteY1327" fmla="*/ 2922588 h 3019425"/>
              <a:gd name="connsiteX1328" fmla="*/ 1475978 w 6351587"/>
              <a:gd name="connsiteY1328" fmla="*/ 2921000 h 3019425"/>
              <a:gd name="connsiteX1329" fmla="*/ 1476375 w 6351587"/>
              <a:gd name="connsiteY1329" fmla="*/ 2919413 h 3019425"/>
              <a:gd name="connsiteX1330" fmla="*/ 1477169 w 6351587"/>
              <a:gd name="connsiteY1330" fmla="*/ 2918222 h 3019425"/>
              <a:gd name="connsiteX1331" fmla="*/ 1478756 w 6351587"/>
              <a:gd name="connsiteY1331" fmla="*/ 2917031 h 3019425"/>
              <a:gd name="connsiteX1332" fmla="*/ 1479550 w 6351587"/>
              <a:gd name="connsiteY1332" fmla="*/ 2916635 h 3019425"/>
              <a:gd name="connsiteX1333" fmla="*/ 1480741 w 6351587"/>
              <a:gd name="connsiteY1333" fmla="*/ 2916238 h 3019425"/>
              <a:gd name="connsiteX1334" fmla="*/ 1482328 w 6351587"/>
              <a:gd name="connsiteY1334" fmla="*/ 2915841 h 3019425"/>
              <a:gd name="connsiteX1335" fmla="*/ 1483916 w 6351587"/>
              <a:gd name="connsiteY1335" fmla="*/ 2915841 h 3019425"/>
              <a:gd name="connsiteX1336" fmla="*/ 1488281 w 6351587"/>
              <a:gd name="connsiteY1336" fmla="*/ 2916635 h 3019425"/>
              <a:gd name="connsiteX1337" fmla="*/ 1494234 w 6351587"/>
              <a:gd name="connsiteY1337" fmla="*/ 2918619 h 3019425"/>
              <a:gd name="connsiteX1338" fmla="*/ 1502966 w 6351587"/>
              <a:gd name="connsiteY1338" fmla="*/ 2921794 h 3019425"/>
              <a:gd name="connsiteX1339" fmla="*/ 1509316 w 6351587"/>
              <a:gd name="connsiteY1339" fmla="*/ 2923778 h 3019425"/>
              <a:gd name="connsiteX1340" fmla="*/ 1511697 w 6351587"/>
              <a:gd name="connsiteY1340" fmla="*/ 2924969 h 3019425"/>
              <a:gd name="connsiteX1341" fmla="*/ 1513681 w 6351587"/>
              <a:gd name="connsiteY1341" fmla="*/ 2925763 h 3019425"/>
              <a:gd name="connsiteX1342" fmla="*/ 1515269 w 6351587"/>
              <a:gd name="connsiteY1342" fmla="*/ 2926556 h 3019425"/>
              <a:gd name="connsiteX1343" fmla="*/ 1516460 w 6351587"/>
              <a:gd name="connsiteY1343" fmla="*/ 2927350 h 3019425"/>
              <a:gd name="connsiteX1344" fmla="*/ 1517253 w 6351587"/>
              <a:gd name="connsiteY1344" fmla="*/ 2928938 h 3019425"/>
              <a:gd name="connsiteX1345" fmla="*/ 1518047 w 6351587"/>
              <a:gd name="connsiteY1345" fmla="*/ 2930128 h 3019425"/>
              <a:gd name="connsiteX1346" fmla="*/ 1518444 w 6351587"/>
              <a:gd name="connsiteY1346" fmla="*/ 2932113 h 3019425"/>
              <a:gd name="connsiteX1347" fmla="*/ 1519238 w 6351587"/>
              <a:gd name="connsiteY1347" fmla="*/ 2934494 h 3019425"/>
              <a:gd name="connsiteX1348" fmla="*/ 1520428 w 6351587"/>
              <a:gd name="connsiteY1348" fmla="*/ 2941241 h 3019425"/>
              <a:gd name="connsiteX1349" fmla="*/ 1522413 w 6351587"/>
              <a:gd name="connsiteY1349" fmla="*/ 2950369 h 3019425"/>
              <a:gd name="connsiteX1350" fmla="*/ 1503760 w 6351587"/>
              <a:gd name="connsiteY1350" fmla="*/ 2948385 h 3019425"/>
              <a:gd name="connsiteX1351" fmla="*/ 1486297 w 6351587"/>
              <a:gd name="connsiteY1351" fmla="*/ 2946797 h 3019425"/>
              <a:gd name="connsiteX1352" fmla="*/ 1469628 w 6351587"/>
              <a:gd name="connsiteY1352" fmla="*/ 2945210 h 3019425"/>
              <a:gd name="connsiteX1353" fmla="*/ 1453356 w 6351587"/>
              <a:gd name="connsiteY1353" fmla="*/ 2943622 h 3019425"/>
              <a:gd name="connsiteX1354" fmla="*/ 1445419 w 6351587"/>
              <a:gd name="connsiteY1354" fmla="*/ 2942431 h 3019425"/>
              <a:gd name="connsiteX1355" fmla="*/ 1437878 w 6351587"/>
              <a:gd name="connsiteY1355" fmla="*/ 2940844 h 3019425"/>
              <a:gd name="connsiteX1356" fmla="*/ 1429941 w 6351587"/>
              <a:gd name="connsiteY1356" fmla="*/ 2939256 h 3019425"/>
              <a:gd name="connsiteX1357" fmla="*/ 1422003 w 6351587"/>
              <a:gd name="connsiteY1357" fmla="*/ 2937272 h 3019425"/>
              <a:gd name="connsiteX1358" fmla="*/ 1414066 w 6351587"/>
              <a:gd name="connsiteY1358" fmla="*/ 2934891 h 3019425"/>
              <a:gd name="connsiteX1359" fmla="*/ 1406525 w 6351587"/>
              <a:gd name="connsiteY1359" fmla="*/ 2932113 h 3019425"/>
              <a:gd name="connsiteX1360" fmla="*/ 1398191 w 6351587"/>
              <a:gd name="connsiteY1360" fmla="*/ 2928938 h 3019425"/>
              <a:gd name="connsiteX1361" fmla="*/ 1390253 w 6351587"/>
              <a:gd name="connsiteY1361" fmla="*/ 2925366 h 3019425"/>
              <a:gd name="connsiteX1362" fmla="*/ 1379141 w 6351587"/>
              <a:gd name="connsiteY1362" fmla="*/ 2918222 h 3019425"/>
              <a:gd name="connsiteX1363" fmla="*/ 1388269 w 6351587"/>
              <a:gd name="connsiteY1363" fmla="*/ 2918222 h 3019425"/>
              <a:gd name="connsiteX1364" fmla="*/ 1396603 w 6351587"/>
              <a:gd name="connsiteY1364" fmla="*/ 2918222 h 3019425"/>
              <a:gd name="connsiteX1365" fmla="*/ 1404144 w 6351587"/>
              <a:gd name="connsiteY1365" fmla="*/ 2917825 h 3019425"/>
              <a:gd name="connsiteX1366" fmla="*/ 1411288 w 6351587"/>
              <a:gd name="connsiteY1366" fmla="*/ 2917031 h 3019425"/>
              <a:gd name="connsiteX1367" fmla="*/ 1417241 w 6351587"/>
              <a:gd name="connsiteY1367" fmla="*/ 2916238 h 3019425"/>
              <a:gd name="connsiteX1368" fmla="*/ 1422797 w 6351587"/>
              <a:gd name="connsiteY1368" fmla="*/ 2915047 h 3019425"/>
              <a:gd name="connsiteX1369" fmla="*/ 1427956 w 6351587"/>
              <a:gd name="connsiteY1369" fmla="*/ 2913856 h 3019425"/>
              <a:gd name="connsiteX1370" fmla="*/ 1432322 w 6351587"/>
              <a:gd name="connsiteY1370" fmla="*/ 2912269 h 3019425"/>
              <a:gd name="connsiteX1371" fmla="*/ 1435894 w 6351587"/>
              <a:gd name="connsiteY1371" fmla="*/ 2910681 h 3019425"/>
              <a:gd name="connsiteX1372" fmla="*/ 1439466 w 6351587"/>
              <a:gd name="connsiteY1372" fmla="*/ 2908697 h 3019425"/>
              <a:gd name="connsiteX1373" fmla="*/ 1441847 w 6351587"/>
              <a:gd name="connsiteY1373" fmla="*/ 2906713 h 3019425"/>
              <a:gd name="connsiteX1374" fmla="*/ 1444228 w 6351587"/>
              <a:gd name="connsiteY1374" fmla="*/ 2904728 h 3019425"/>
              <a:gd name="connsiteX1375" fmla="*/ 1445816 w 6351587"/>
              <a:gd name="connsiteY1375" fmla="*/ 2902347 h 3019425"/>
              <a:gd name="connsiteX1376" fmla="*/ 1447006 w 6351587"/>
              <a:gd name="connsiteY1376" fmla="*/ 2900363 h 3019425"/>
              <a:gd name="connsiteX1377" fmla="*/ 1447403 w 6351587"/>
              <a:gd name="connsiteY1377" fmla="*/ 2897981 h 3019425"/>
              <a:gd name="connsiteX1378" fmla="*/ 1447800 w 6351587"/>
              <a:gd name="connsiteY1378" fmla="*/ 2895600 h 3019425"/>
              <a:gd name="connsiteX1379" fmla="*/ 1447403 w 6351587"/>
              <a:gd name="connsiteY1379" fmla="*/ 2893219 h 3019425"/>
              <a:gd name="connsiteX1380" fmla="*/ 1447006 w 6351587"/>
              <a:gd name="connsiteY1380" fmla="*/ 2890838 h 3019425"/>
              <a:gd name="connsiteX1381" fmla="*/ 1446213 w 6351587"/>
              <a:gd name="connsiteY1381" fmla="*/ 2888456 h 3019425"/>
              <a:gd name="connsiteX1382" fmla="*/ 1444625 w 6351587"/>
              <a:gd name="connsiteY1382" fmla="*/ 2886075 h 3019425"/>
              <a:gd name="connsiteX1383" fmla="*/ 1443038 w 6351587"/>
              <a:gd name="connsiteY1383" fmla="*/ 2883694 h 3019425"/>
              <a:gd name="connsiteX1384" fmla="*/ 1441053 w 6351587"/>
              <a:gd name="connsiteY1384" fmla="*/ 2881313 h 3019425"/>
              <a:gd name="connsiteX1385" fmla="*/ 1438672 w 6351587"/>
              <a:gd name="connsiteY1385" fmla="*/ 2879328 h 3019425"/>
              <a:gd name="connsiteX1386" fmla="*/ 1436291 w 6351587"/>
              <a:gd name="connsiteY1386" fmla="*/ 2876947 h 3019425"/>
              <a:gd name="connsiteX1387" fmla="*/ 1433513 w 6351587"/>
              <a:gd name="connsiteY1387" fmla="*/ 2874963 h 3019425"/>
              <a:gd name="connsiteX1388" fmla="*/ 1430338 w 6351587"/>
              <a:gd name="connsiteY1388" fmla="*/ 2873375 h 3019425"/>
              <a:gd name="connsiteX1389" fmla="*/ 1427163 w 6351587"/>
              <a:gd name="connsiteY1389" fmla="*/ 2871391 h 3019425"/>
              <a:gd name="connsiteX1390" fmla="*/ 1423988 w 6351587"/>
              <a:gd name="connsiteY1390" fmla="*/ 2870200 h 3019425"/>
              <a:gd name="connsiteX1391" fmla="*/ 1420019 w 6351587"/>
              <a:gd name="connsiteY1391" fmla="*/ 2868613 h 3019425"/>
              <a:gd name="connsiteX1392" fmla="*/ 1416447 w 6351587"/>
              <a:gd name="connsiteY1392" fmla="*/ 2867422 h 3019425"/>
              <a:gd name="connsiteX1393" fmla="*/ 1412478 w 6351587"/>
              <a:gd name="connsiteY1393" fmla="*/ 2866628 h 3019425"/>
              <a:gd name="connsiteX1394" fmla="*/ 1408509 w 6351587"/>
              <a:gd name="connsiteY1394" fmla="*/ 2865835 h 3019425"/>
              <a:gd name="connsiteX1395" fmla="*/ 1414859 w 6351587"/>
              <a:gd name="connsiteY1395" fmla="*/ 2855119 h 3019425"/>
              <a:gd name="connsiteX1396" fmla="*/ 1416844 w 6351587"/>
              <a:gd name="connsiteY1396" fmla="*/ 2850356 h 3019425"/>
              <a:gd name="connsiteX1397" fmla="*/ 1418035 w 6351587"/>
              <a:gd name="connsiteY1397" fmla="*/ 2846785 h 3019425"/>
              <a:gd name="connsiteX1398" fmla="*/ 1419225 w 6351587"/>
              <a:gd name="connsiteY1398" fmla="*/ 2843610 h 3019425"/>
              <a:gd name="connsiteX1399" fmla="*/ 1419622 w 6351587"/>
              <a:gd name="connsiteY1399" fmla="*/ 2840435 h 3019425"/>
              <a:gd name="connsiteX1400" fmla="*/ 1420019 w 6351587"/>
              <a:gd name="connsiteY1400" fmla="*/ 2837656 h 3019425"/>
              <a:gd name="connsiteX1401" fmla="*/ 1420019 w 6351587"/>
              <a:gd name="connsiteY1401" fmla="*/ 2835275 h 3019425"/>
              <a:gd name="connsiteX1402" fmla="*/ 1419622 w 6351587"/>
              <a:gd name="connsiteY1402" fmla="*/ 2832894 h 3019425"/>
              <a:gd name="connsiteX1403" fmla="*/ 1419225 w 6351587"/>
              <a:gd name="connsiteY1403" fmla="*/ 2830513 h 3019425"/>
              <a:gd name="connsiteX1404" fmla="*/ 1417241 w 6351587"/>
              <a:gd name="connsiteY1404" fmla="*/ 2825353 h 3019425"/>
              <a:gd name="connsiteX1405" fmla="*/ 1415256 w 6351587"/>
              <a:gd name="connsiteY1405" fmla="*/ 2819400 h 3019425"/>
              <a:gd name="connsiteX1406" fmla="*/ 1412875 w 6351587"/>
              <a:gd name="connsiteY1406" fmla="*/ 2811860 h 3019425"/>
              <a:gd name="connsiteX1407" fmla="*/ 1410891 w 6351587"/>
              <a:gd name="connsiteY1407" fmla="*/ 2802335 h 3019425"/>
              <a:gd name="connsiteX1408" fmla="*/ 1213644 w 6351587"/>
              <a:gd name="connsiteY1408" fmla="*/ 2807097 h 3019425"/>
              <a:gd name="connsiteX1409" fmla="*/ 1201738 w 6351587"/>
              <a:gd name="connsiteY1409" fmla="*/ 2807097 h 3019425"/>
              <a:gd name="connsiteX1410" fmla="*/ 1190228 w 6351587"/>
              <a:gd name="connsiteY1410" fmla="*/ 2807494 h 3019425"/>
              <a:gd name="connsiteX1411" fmla="*/ 1178719 w 6351587"/>
              <a:gd name="connsiteY1411" fmla="*/ 2808288 h 3019425"/>
              <a:gd name="connsiteX1412" fmla="*/ 1166813 w 6351587"/>
              <a:gd name="connsiteY1412" fmla="*/ 2809081 h 3019425"/>
              <a:gd name="connsiteX1413" fmla="*/ 1143397 w 6351587"/>
              <a:gd name="connsiteY1413" fmla="*/ 2810669 h 3019425"/>
              <a:gd name="connsiteX1414" fmla="*/ 1119585 w 6351587"/>
              <a:gd name="connsiteY1414" fmla="*/ 2812256 h 3019425"/>
              <a:gd name="connsiteX1415" fmla="*/ 1107678 w 6351587"/>
              <a:gd name="connsiteY1415" fmla="*/ 2812653 h 3019425"/>
              <a:gd name="connsiteX1416" fmla="*/ 1095772 w 6351587"/>
              <a:gd name="connsiteY1416" fmla="*/ 2812653 h 3019425"/>
              <a:gd name="connsiteX1417" fmla="*/ 1083469 w 6351587"/>
              <a:gd name="connsiteY1417" fmla="*/ 2812256 h 3019425"/>
              <a:gd name="connsiteX1418" fmla="*/ 1070769 w 6351587"/>
              <a:gd name="connsiteY1418" fmla="*/ 2811463 h 3019425"/>
              <a:gd name="connsiteX1419" fmla="*/ 1058069 w 6351587"/>
              <a:gd name="connsiteY1419" fmla="*/ 2809875 h 3019425"/>
              <a:gd name="connsiteX1420" fmla="*/ 1045369 w 6351587"/>
              <a:gd name="connsiteY1420" fmla="*/ 2807494 h 3019425"/>
              <a:gd name="connsiteX1421" fmla="*/ 1039019 w 6351587"/>
              <a:gd name="connsiteY1421" fmla="*/ 2805906 h 3019425"/>
              <a:gd name="connsiteX1422" fmla="*/ 1032272 w 6351587"/>
              <a:gd name="connsiteY1422" fmla="*/ 2804319 h 3019425"/>
              <a:gd name="connsiteX1423" fmla="*/ 1025525 w 6351587"/>
              <a:gd name="connsiteY1423" fmla="*/ 2802335 h 3019425"/>
              <a:gd name="connsiteX1424" fmla="*/ 1018778 w 6351587"/>
              <a:gd name="connsiteY1424" fmla="*/ 2799953 h 3019425"/>
              <a:gd name="connsiteX1425" fmla="*/ 1013222 w 6351587"/>
              <a:gd name="connsiteY1425" fmla="*/ 2797572 h 3019425"/>
              <a:gd name="connsiteX1426" fmla="*/ 1004888 w 6351587"/>
              <a:gd name="connsiteY1426" fmla="*/ 2794000 h 3019425"/>
              <a:gd name="connsiteX1427" fmla="*/ 997744 w 6351587"/>
              <a:gd name="connsiteY1427" fmla="*/ 2790031 h 3019425"/>
              <a:gd name="connsiteX1428" fmla="*/ 994172 w 6351587"/>
              <a:gd name="connsiteY1428" fmla="*/ 2788444 h 3019425"/>
              <a:gd name="connsiteX1429" fmla="*/ 989013 w 6351587"/>
              <a:gd name="connsiteY1429" fmla="*/ 2784872 h 3019425"/>
              <a:gd name="connsiteX1430" fmla="*/ 984250 w 6351587"/>
              <a:gd name="connsiteY1430" fmla="*/ 2780903 h 3019425"/>
              <a:gd name="connsiteX1431" fmla="*/ 979488 w 6351587"/>
              <a:gd name="connsiteY1431" fmla="*/ 2776141 h 3019425"/>
              <a:gd name="connsiteX1432" fmla="*/ 975122 w 6351587"/>
              <a:gd name="connsiteY1432" fmla="*/ 2771378 h 3019425"/>
              <a:gd name="connsiteX1433" fmla="*/ 970757 w 6351587"/>
              <a:gd name="connsiteY1433" fmla="*/ 2766219 h 3019425"/>
              <a:gd name="connsiteX1434" fmla="*/ 966788 w 6351587"/>
              <a:gd name="connsiteY1434" fmla="*/ 2760663 h 3019425"/>
              <a:gd name="connsiteX1435" fmla="*/ 962819 w 6351587"/>
              <a:gd name="connsiteY1435" fmla="*/ 2754710 h 3019425"/>
              <a:gd name="connsiteX1436" fmla="*/ 958850 w 6351587"/>
              <a:gd name="connsiteY1436" fmla="*/ 2748360 h 3019425"/>
              <a:gd name="connsiteX1437" fmla="*/ 955278 w 6351587"/>
              <a:gd name="connsiteY1437" fmla="*/ 2742010 h 3019425"/>
              <a:gd name="connsiteX1438" fmla="*/ 951707 w 6351587"/>
              <a:gd name="connsiteY1438" fmla="*/ 2735660 h 3019425"/>
              <a:gd name="connsiteX1439" fmla="*/ 948135 w 6351587"/>
              <a:gd name="connsiteY1439" fmla="*/ 2728913 h 3019425"/>
              <a:gd name="connsiteX1440" fmla="*/ 944959 w 6351587"/>
              <a:gd name="connsiteY1440" fmla="*/ 2721769 h 3019425"/>
              <a:gd name="connsiteX1441" fmla="*/ 939006 w 6351587"/>
              <a:gd name="connsiteY1441" fmla="*/ 2708275 h 3019425"/>
              <a:gd name="connsiteX1442" fmla="*/ 933847 w 6351587"/>
              <a:gd name="connsiteY1442" fmla="*/ 2694385 h 3019425"/>
              <a:gd name="connsiteX1443" fmla="*/ 929085 w 6351587"/>
              <a:gd name="connsiteY1443" fmla="*/ 2680891 h 3019425"/>
              <a:gd name="connsiteX1444" fmla="*/ 925116 w 6351587"/>
              <a:gd name="connsiteY1444" fmla="*/ 2667794 h 3019425"/>
              <a:gd name="connsiteX1445" fmla="*/ 921544 w 6351587"/>
              <a:gd name="connsiteY1445" fmla="*/ 2655888 h 3019425"/>
              <a:gd name="connsiteX1446" fmla="*/ 918766 w 6351587"/>
              <a:gd name="connsiteY1446" fmla="*/ 2645172 h 3019425"/>
              <a:gd name="connsiteX1447" fmla="*/ 914400 w 6351587"/>
              <a:gd name="connsiteY1447" fmla="*/ 2628503 h 3019425"/>
              <a:gd name="connsiteX1448" fmla="*/ 912416 w 6351587"/>
              <a:gd name="connsiteY1448" fmla="*/ 2620566 h 3019425"/>
              <a:gd name="connsiteX1449" fmla="*/ 908447 w 6351587"/>
              <a:gd name="connsiteY1449" fmla="*/ 2610247 h 3019425"/>
              <a:gd name="connsiteX1450" fmla="*/ 904478 w 6351587"/>
              <a:gd name="connsiteY1450" fmla="*/ 2603103 h 3019425"/>
              <a:gd name="connsiteX1451" fmla="*/ 901303 w 6351587"/>
              <a:gd name="connsiteY1451" fmla="*/ 2597547 h 3019425"/>
              <a:gd name="connsiteX1452" fmla="*/ 898128 w 6351587"/>
              <a:gd name="connsiteY1452" fmla="*/ 2593975 h 3019425"/>
              <a:gd name="connsiteX1453" fmla="*/ 892969 w 6351587"/>
              <a:gd name="connsiteY1453" fmla="*/ 2589213 h 3019425"/>
              <a:gd name="connsiteX1454" fmla="*/ 889397 w 6351587"/>
              <a:gd name="connsiteY1454" fmla="*/ 2584847 h 3019425"/>
              <a:gd name="connsiteX1455" fmla="*/ 888207 w 6351587"/>
              <a:gd name="connsiteY1455" fmla="*/ 2581275 h 3019425"/>
              <a:gd name="connsiteX1456" fmla="*/ 887016 w 6351587"/>
              <a:gd name="connsiteY1456" fmla="*/ 2576513 h 3019425"/>
              <a:gd name="connsiteX1457" fmla="*/ 886619 w 6351587"/>
              <a:gd name="connsiteY1457" fmla="*/ 2569766 h 3019425"/>
              <a:gd name="connsiteX1458" fmla="*/ 886619 w 6351587"/>
              <a:gd name="connsiteY1458" fmla="*/ 2560638 h 3019425"/>
              <a:gd name="connsiteX1459" fmla="*/ 887016 w 6351587"/>
              <a:gd name="connsiteY1459" fmla="*/ 2548335 h 3019425"/>
              <a:gd name="connsiteX1460" fmla="*/ 887413 w 6351587"/>
              <a:gd name="connsiteY1460" fmla="*/ 2532856 h 3019425"/>
              <a:gd name="connsiteX1461" fmla="*/ 888603 w 6351587"/>
              <a:gd name="connsiteY1461" fmla="*/ 2512616 h 3019425"/>
              <a:gd name="connsiteX1462" fmla="*/ 890191 w 6351587"/>
              <a:gd name="connsiteY1462" fmla="*/ 2488406 h 3019425"/>
              <a:gd name="connsiteX1463" fmla="*/ 872332 w 6351587"/>
              <a:gd name="connsiteY1463" fmla="*/ 2478485 h 3019425"/>
              <a:gd name="connsiteX1464" fmla="*/ 857250 w 6351587"/>
              <a:gd name="connsiteY1464" fmla="*/ 2469753 h 3019425"/>
              <a:gd name="connsiteX1465" fmla="*/ 850503 w 6351587"/>
              <a:gd name="connsiteY1465" fmla="*/ 2465388 h 3019425"/>
              <a:gd name="connsiteX1466" fmla="*/ 844550 w 6351587"/>
              <a:gd name="connsiteY1466" fmla="*/ 2461419 h 3019425"/>
              <a:gd name="connsiteX1467" fmla="*/ 838994 w 6351587"/>
              <a:gd name="connsiteY1467" fmla="*/ 2457053 h 3019425"/>
              <a:gd name="connsiteX1468" fmla="*/ 833834 w 6351587"/>
              <a:gd name="connsiteY1468" fmla="*/ 2452688 h 3019425"/>
              <a:gd name="connsiteX1469" fmla="*/ 829072 w 6351587"/>
              <a:gd name="connsiteY1469" fmla="*/ 2447925 h 3019425"/>
              <a:gd name="connsiteX1470" fmla="*/ 824706 w 6351587"/>
              <a:gd name="connsiteY1470" fmla="*/ 2442766 h 3019425"/>
              <a:gd name="connsiteX1471" fmla="*/ 820341 w 6351587"/>
              <a:gd name="connsiteY1471" fmla="*/ 2437210 h 3019425"/>
              <a:gd name="connsiteX1472" fmla="*/ 816372 w 6351587"/>
              <a:gd name="connsiteY1472" fmla="*/ 2430860 h 3019425"/>
              <a:gd name="connsiteX1473" fmla="*/ 812403 w 6351587"/>
              <a:gd name="connsiteY1473" fmla="*/ 2423716 h 3019425"/>
              <a:gd name="connsiteX1474" fmla="*/ 808832 w 6351587"/>
              <a:gd name="connsiteY1474" fmla="*/ 2416175 h 3019425"/>
              <a:gd name="connsiteX1475" fmla="*/ 805259 w 6351587"/>
              <a:gd name="connsiteY1475" fmla="*/ 2407841 h 3019425"/>
              <a:gd name="connsiteX1476" fmla="*/ 801688 w 6351587"/>
              <a:gd name="connsiteY1476" fmla="*/ 2398316 h 3019425"/>
              <a:gd name="connsiteX1477" fmla="*/ 796528 w 6351587"/>
              <a:gd name="connsiteY1477" fmla="*/ 2385616 h 3019425"/>
              <a:gd name="connsiteX1478" fmla="*/ 790575 w 6351587"/>
              <a:gd name="connsiteY1478" fmla="*/ 2374503 h 3019425"/>
              <a:gd name="connsiteX1479" fmla="*/ 785416 w 6351587"/>
              <a:gd name="connsiteY1479" fmla="*/ 2364185 h 3019425"/>
              <a:gd name="connsiteX1480" fmla="*/ 779860 w 6351587"/>
              <a:gd name="connsiteY1480" fmla="*/ 2355056 h 3019425"/>
              <a:gd name="connsiteX1481" fmla="*/ 768747 w 6351587"/>
              <a:gd name="connsiteY1481" fmla="*/ 2337197 h 3019425"/>
              <a:gd name="connsiteX1482" fmla="*/ 758032 w 6351587"/>
              <a:gd name="connsiteY1482" fmla="*/ 2318544 h 3019425"/>
              <a:gd name="connsiteX1483" fmla="*/ 753269 w 6351587"/>
              <a:gd name="connsiteY1483" fmla="*/ 2308225 h 3019425"/>
              <a:gd name="connsiteX1484" fmla="*/ 748506 w 6351587"/>
              <a:gd name="connsiteY1484" fmla="*/ 2297113 h 3019425"/>
              <a:gd name="connsiteX1485" fmla="*/ 746125 w 6351587"/>
              <a:gd name="connsiteY1485" fmla="*/ 2290763 h 3019425"/>
              <a:gd name="connsiteX1486" fmla="*/ 744141 w 6351587"/>
              <a:gd name="connsiteY1486" fmla="*/ 2284413 h 3019425"/>
              <a:gd name="connsiteX1487" fmla="*/ 742156 w 6351587"/>
              <a:gd name="connsiteY1487" fmla="*/ 2277269 h 3019425"/>
              <a:gd name="connsiteX1488" fmla="*/ 740172 w 6351587"/>
              <a:gd name="connsiteY1488" fmla="*/ 2269728 h 3019425"/>
              <a:gd name="connsiteX1489" fmla="*/ 738188 w 6351587"/>
              <a:gd name="connsiteY1489" fmla="*/ 2261791 h 3019425"/>
              <a:gd name="connsiteX1490" fmla="*/ 736600 w 6351587"/>
              <a:gd name="connsiteY1490" fmla="*/ 2253060 h 3019425"/>
              <a:gd name="connsiteX1491" fmla="*/ 735013 w 6351587"/>
              <a:gd name="connsiteY1491" fmla="*/ 2243931 h 3019425"/>
              <a:gd name="connsiteX1492" fmla="*/ 733822 w 6351587"/>
              <a:gd name="connsiteY1492" fmla="*/ 2234406 h 3019425"/>
              <a:gd name="connsiteX1493" fmla="*/ 732631 w 6351587"/>
              <a:gd name="connsiteY1493" fmla="*/ 2224088 h 3019425"/>
              <a:gd name="connsiteX1494" fmla="*/ 731441 w 6351587"/>
              <a:gd name="connsiteY1494" fmla="*/ 2212975 h 3019425"/>
              <a:gd name="connsiteX1495" fmla="*/ 730647 w 6351587"/>
              <a:gd name="connsiteY1495" fmla="*/ 2201069 h 3019425"/>
              <a:gd name="connsiteX1496" fmla="*/ 729853 w 6351587"/>
              <a:gd name="connsiteY1496" fmla="*/ 2188369 h 3019425"/>
              <a:gd name="connsiteX1497" fmla="*/ 710407 w 6351587"/>
              <a:gd name="connsiteY1497" fmla="*/ 2187972 h 3019425"/>
              <a:gd name="connsiteX1498" fmla="*/ 691753 w 6351587"/>
              <a:gd name="connsiteY1498" fmla="*/ 2187972 h 3019425"/>
              <a:gd name="connsiteX1499" fmla="*/ 673894 w 6351587"/>
              <a:gd name="connsiteY1499" fmla="*/ 2188369 h 3019425"/>
              <a:gd name="connsiteX1500" fmla="*/ 656828 w 6351587"/>
              <a:gd name="connsiteY1500" fmla="*/ 2189163 h 3019425"/>
              <a:gd name="connsiteX1501" fmla="*/ 624284 w 6351587"/>
              <a:gd name="connsiteY1501" fmla="*/ 2190353 h 3019425"/>
              <a:gd name="connsiteX1502" fmla="*/ 593725 w 6351587"/>
              <a:gd name="connsiteY1502" fmla="*/ 2191147 h 3019425"/>
              <a:gd name="connsiteX1503" fmla="*/ 579041 w 6351587"/>
              <a:gd name="connsiteY1503" fmla="*/ 2191147 h 3019425"/>
              <a:gd name="connsiteX1504" fmla="*/ 564753 w 6351587"/>
              <a:gd name="connsiteY1504" fmla="*/ 2190750 h 3019425"/>
              <a:gd name="connsiteX1505" fmla="*/ 550069 w 6351587"/>
              <a:gd name="connsiteY1505" fmla="*/ 2189560 h 3019425"/>
              <a:gd name="connsiteX1506" fmla="*/ 535781 w 6351587"/>
              <a:gd name="connsiteY1506" fmla="*/ 2187575 h 3019425"/>
              <a:gd name="connsiteX1507" fmla="*/ 528638 w 6351587"/>
              <a:gd name="connsiteY1507" fmla="*/ 2186385 h 3019425"/>
              <a:gd name="connsiteX1508" fmla="*/ 521494 w 6351587"/>
              <a:gd name="connsiteY1508" fmla="*/ 2184797 h 3019425"/>
              <a:gd name="connsiteX1509" fmla="*/ 514350 w 6351587"/>
              <a:gd name="connsiteY1509" fmla="*/ 2183210 h 3019425"/>
              <a:gd name="connsiteX1510" fmla="*/ 506810 w 6351587"/>
              <a:gd name="connsiteY1510" fmla="*/ 2181225 h 3019425"/>
              <a:gd name="connsiteX1511" fmla="*/ 499666 w 6351587"/>
              <a:gd name="connsiteY1511" fmla="*/ 2178447 h 3019425"/>
              <a:gd name="connsiteX1512" fmla="*/ 492125 w 6351587"/>
              <a:gd name="connsiteY1512" fmla="*/ 2176066 h 3019425"/>
              <a:gd name="connsiteX1513" fmla="*/ 484585 w 6351587"/>
              <a:gd name="connsiteY1513" fmla="*/ 2172891 h 3019425"/>
              <a:gd name="connsiteX1514" fmla="*/ 477441 w 6351587"/>
              <a:gd name="connsiteY1514" fmla="*/ 2169716 h 3019425"/>
              <a:gd name="connsiteX1515" fmla="*/ 472678 w 6351587"/>
              <a:gd name="connsiteY1515" fmla="*/ 2167731 h 3019425"/>
              <a:gd name="connsiteX1516" fmla="*/ 467916 w 6351587"/>
              <a:gd name="connsiteY1516" fmla="*/ 2164953 h 3019425"/>
              <a:gd name="connsiteX1517" fmla="*/ 462756 w 6351587"/>
              <a:gd name="connsiteY1517" fmla="*/ 2161778 h 3019425"/>
              <a:gd name="connsiteX1518" fmla="*/ 457994 w 6351587"/>
              <a:gd name="connsiteY1518" fmla="*/ 2158206 h 3019425"/>
              <a:gd name="connsiteX1519" fmla="*/ 452835 w 6351587"/>
              <a:gd name="connsiteY1519" fmla="*/ 2154238 h 3019425"/>
              <a:gd name="connsiteX1520" fmla="*/ 447675 w 6351587"/>
              <a:gd name="connsiteY1520" fmla="*/ 2149872 h 3019425"/>
              <a:gd name="connsiteX1521" fmla="*/ 442516 w 6351587"/>
              <a:gd name="connsiteY1521" fmla="*/ 2145110 h 3019425"/>
              <a:gd name="connsiteX1522" fmla="*/ 437356 w 6351587"/>
              <a:gd name="connsiteY1522" fmla="*/ 2140347 h 3019425"/>
              <a:gd name="connsiteX1523" fmla="*/ 432594 w 6351587"/>
              <a:gd name="connsiteY1523" fmla="*/ 2135188 h 3019425"/>
              <a:gd name="connsiteX1524" fmla="*/ 427831 w 6351587"/>
              <a:gd name="connsiteY1524" fmla="*/ 2130028 h 3019425"/>
              <a:gd name="connsiteX1525" fmla="*/ 423466 w 6351587"/>
              <a:gd name="connsiteY1525" fmla="*/ 2124869 h 3019425"/>
              <a:gd name="connsiteX1526" fmla="*/ 419497 w 6351587"/>
              <a:gd name="connsiteY1526" fmla="*/ 2119313 h 3019425"/>
              <a:gd name="connsiteX1527" fmla="*/ 415528 w 6351587"/>
              <a:gd name="connsiteY1527" fmla="*/ 2113756 h 3019425"/>
              <a:gd name="connsiteX1528" fmla="*/ 412353 w 6351587"/>
              <a:gd name="connsiteY1528" fmla="*/ 2108200 h 3019425"/>
              <a:gd name="connsiteX1529" fmla="*/ 409178 w 6351587"/>
              <a:gd name="connsiteY1529" fmla="*/ 2102644 h 3019425"/>
              <a:gd name="connsiteX1530" fmla="*/ 406400 w 6351587"/>
              <a:gd name="connsiteY1530" fmla="*/ 2097088 h 3019425"/>
              <a:gd name="connsiteX1531" fmla="*/ 404019 w 6351587"/>
              <a:gd name="connsiteY1531" fmla="*/ 2090738 h 3019425"/>
              <a:gd name="connsiteX1532" fmla="*/ 401638 w 6351587"/>
              <a:gd name="connsiteY1532" fmla="*/ 2084388 h 3019425"/>
              <a:gd name="connsiteX1533" fmla="*/ 399653 w 6351587"/>
              <a:gd name="connsiteY1533" fmla="*/ 2078435 h 3019425"/>
              <a:gd name="connsiteX1534" fmla="*/ 398066 w 6351587"/>
              <a:gd name="connsiteY1534" fmla="*/ 2072085 h 3019425"/>
              <a:gd name="connsiteX1535" fmla="*/ 394891 w 6351587"/>
              <a:gd name="connsiteY1535" fmla="*/ 2059781 h 3019425"/>
              <a:gd name="connsiteX1536" fmla="*/ 392113 w 6351587"/>
              <a:gd name="connsiteY1536" fmla="*/ 2047478 h 3019425"/>
              <a:gd name="connsiteX1537" fmla="*/ 389335 w 6351587"/>
              <a:gd name="connsiteY1537" fmla="*/ 2035175 h 3019425"/>
              <a:gd name="connsiteX1538" fmla="*/ 385763 w 6351587"/>
              <a:gd name="connsiteY1538" fmla="*/ 2022475 h 3019425"/>
              <a:gd name="connsiteX1539" fmla="*/ 383381 w 6351587"/>
              <a:gd name="connsiteY1539" fmla="*/ 2016125 h 3019425"/>
              <a:gd name="connsiteX1540" fmla="*/ 381000 w 6351587"/>
              <a:gd name="connsiteY1540" fmla="*/ 2009775 h 3019425"/>
              <a:gd name="connsiteX1541" fmla="*/ 378222 w 6351587"/>
              <a:gd name="connsiteY1541" fmla="*/ 2003425 h 3019425"/>
              <a:gd name="connsiteX1542" fmla="*/ 375047 w 6351587"/>
              <a:gd name="connsiteY1542" fmla="*/ 1996678 h 3019425"/>
              <a:gd name="connsiteX1543" fmla="*/ 356394 w 6351587"/>
              <a:gd name="connsiteY1543" fmla="*/ 1937147 h 3019425"/>
              <a:gd name="connsiteX1544" fmla="*/ 352425 w 6351587"/>
              <a:gd name="connsiteY1544" fmla="*/ 1925638 h 3019425"/>
              <a:gd name="connsiteX1545" fmla="*/ 350044 w 6351587"/>
              <a:gd name="connsiteY1545" fmla="*/ 1919288 h 3019425"/>
              <a:gd name="connsiteX1546" fmla="*/ 349250 w 6351587"/>
              <a:gd name="connsiteY1546" fmla="*/ 1916906 h 3019425"/>
              <a:gd name="connsiteX1547" fmla="*/ 348456 w 6351587"/>
              <a:gd name="connsiteY1547" fmla="*/ 1913731 h 3019425"/>
              <a:gd name="connsiteX1548" fmla="*/ 347663 w 6351587"/>
              <a:gd name="connsiteY1548" fmla="*/ 1909763 h 3019425"/>
              <a:gd name="connsiteX1549" fmla="*/ 346869 w 6351587"/>
              <a:gd name="connsiteY1549" fmla="*/ 1903810 h 3019425"/>
              <a:gd name="connsiteX1550" fmla="*/ 346075 w 6351587"/>
              <a:gd name="connsiteY1550" fmla="*/ 1894681 h 3019425"/>
              <a:gd name="connsiteX1551" fmla="*/ 345678 w 6351587"/>
              <a:gd name="connsiteY1551" fmla="*/ 1889125 h 3019425"/>
              <a:gd name="connsiteX1552" fmla="*/ 346075 w 6351587"/>
              <a:gd name="connsiteY1552" fmla="*/ 1885950 h 3019425"/>
              <a:gd name="connsiteX1553" fmla="*/ 346472 w 6351587"/>
              <a:gd name="connsiteY1553" fmla="*/ 1884760 h 3019425"/>
              <a:gd name="connsiteX1554" fmla="*/ 347266 w 6351587"/>
              <a:gd name="connsiteY1554" fmla="*/ 1883569 h 3019425"/>
              <a:gd name="connsiteX1555" fmla="*/ 347266 w 6351587"/>
              <a:gd name="connsiteY1555" fmla="*/ 1881981 h 3019425"/>
              <a:gd name="connsiteX1556" fmla="*/ 347266 w 6351587"/>
              <a:gd name="connsiteY1556" fmla="*/ 1878806 h 3019425"/>
              <a:gd name="connsiteX1557" fmla="*/ 346075 w 6351587"/>
              <a:gd name="connsiteY1557" fmla="*/ 1873250 h 3019425"/>
              <a:gd name="connsiteX1558" fmla="*/ 303213 w 6351587"/>
              <a:gd name="connsiteY1558" fmla="*/ 1770856 h 3019425"/>
              <a:gd name="connsiteX1559" fmla="*/ 302419 w 6351587"/>
              <a:gd name="connsiteY1559" fmla="*/ 1768078 h 3019425"/>
              <a:gd name="connsiteX1560" fmla="*/ 300831 w 6351587"/>
              <a:gd name="connsiteY1560" fmla="*/ 1764110 h 3019425"/>
              <a:gd name="connsiteX1561" fmla="*/ 299641 w 6351587"/>
              <a:gd name="connsiteY1561" fmla="*/ 1760538 h 3019425"/>
              <a:gd name="connsiteX1562" fmla="*/ 298847 w 6351587"/>
              <a:gd name="connsiteY1562" fmla="*/ 1757760 h 3019425"/>
              <a:gd name="connsiteX1563" fmla="*/ 292497 w 6351587"/>
              <a:gd name="connsiteY1563" fmla="*/ 1737916 h 3019425"/>
              <a:gd name="connsiteX1564" fmla="*/ 287338 w 6351587"/>
              <a:gd name="connsiteY1564" fmla="*/ 1721644 h 3019425"/>
              <a:gd name="connsiteX1565" fmla="*/ 282972 w 6351587"/>
              <a:gd name="connsiteY1565" fmla="*/ 1708547 h 3019425"/>
              <a:gd name="connsiteX1566" fmla="*/ 280591 w 6351587"/>
              <a:gd name="connsiteY1566" fmla="*/ 1702991 h 3019425"/>
              <a:gd name="connsiteX1567" fmla="*/ 278210 w 6351587"/>
              <a:gd name="connsiteY1567" fmla="*/ 1697831 h 3019425"/>
              <a:gd name="connsiteX1568" fmla="*/ 276225 w 6351587"/>
              <a:gd name="connsiteY1568" fmla="*/ 1693466 h 3019425"/>
              <a:gd name="connsiteX1569" fmla="*/ 273844 w 6351587"/>
              <a:gd name="connsiteY1569" fmla="*/ 1689894 h 3019425"/>
              <a:gd name="connsiteX1570" fmla="*/ 271463 w 6351587"/>
              <a:gd name="connsiteY1570" fmla="*/ 1686322 h 3019425"/>
              <a:gd name="connsiteX1571" fmla="*/ 269081 w 6351587"/>
              <a:gd name="connsiteY1571" fmla="*/ 1683544 h 3019425"/>
              <a:gd name="connsiteX1572" fmla="*/ 267097 w 6351587"/>
              <a:gd name="connsiteY1572" fmla="*/ 1681163 h 3019425"/>
              <a:gd name="connsiteX1573" fmla="*/ 264716 w 6351587"/>
              <a:gd name="connsiteY1573" fmla="*/ 1679178 h 3019425"/>
              <a:gd name="connsiteX1574" fmla="*/ 262335 w 6351587"/>
              <a:gd name="connsiteY1574" fmla="*/ 1677591 h 3019425"/>
              <a:gd name="connsiteX1575" fmla="*/ 259953 w 6351587"/>
              <a:gd name="connsiteY1575" fmla="*/ 1676003 h 3019425"/>
              <a:gd name="connsiteX1576" fmla="*/ 257175 w 6351587"/>
              <a:gd name="connsiteY1576" fmla="*/ 1674813 h 3019425"/>
              <a:gd name="connsiteX1577" fmla="*/ 254794 w 6351587"/>
              <a:gd name="connsiteY1577" fmla="*/ 1674019 h 3019425"/>
              <a:gd name="connsiteX1578" fmla="*/ 243285 w 6351587"/>
              <a:gd name="connsiteY1578" fmla="*/ 1670844 h 3019425"/>
              <a:gd name="connsiteX1579" fmla="*/ 229791 w 6351587"/>
              <a:gd name="connsiteY1579" fmla="*/ 1667669 h 3019425"/>
              <a:gd name="connsiteX1580" fmla="*/ 225822 w 6351587"/>
              <a:gd name="connsiteY1580" fmla="*/ 1666081 h 3019425"/>
              <a:gd name="connsiteX1581" fmla="*/ 221853 w 6351587"/>
              <a:gd name="connsiteY1581" fmla="*/ 1664891 h 3019425"/>
              <a:gd name="connsiteX1582" fmla="*/ 217885 w 6351587"/>
              <a:gd name="connsiteY1582" fmla="*/ 1662906 h 3019425"/>
              <a:gd name="connsiteX1583" fmla="*/ 213519 w 6351587"/>
              <a:gd name="connsiteY1583" fmla="*/ 1660922 h 3019425"/>
              <a:gd name="connsiteX1584" fmla="*/ 208756 w 6351587"/>
              <a:gd name="connsiteY1584" fmla="*/ 1658144 h 3019425"/>
              <a:gd name="connsiteX1585" fmla="*/ 203994 w 6351587"/>
              <a:gd name="connsiteY1585" fmla="*/ 1655366 h 3019425"/>
              <a:gd name="connsiteX1586" fmla="*/ 199231 w 6351587"/>
              <a:gd name="connsiteY1586" fmla="*/ 1651794 h 3019425"/>
              <a:gd name="connsiteX1587" fmla="*/ 193675 w 6351587"/>
              <a:gd name="connsiteY1587" fmla="*/ 1647825 h 3019425"/>
              <a:gd name="connsiteX1588" fmla="*/ 186928 w 6351587"/>
              <a:gd name="connsiteY1588" fmla="*/ 1641872 h 3019425"/>
              <a:gd name="connsiteX1589" fmla="*/ 180181 w 6351587"/>
              <a:gd name="connsiteY1589" fmla="*/ 1635522 h 3019425"/>
              <a:gd name="connsiteX1590" fmla="*/ 173831 w 6351587"/>
              <a:gd name="connsiteY1590" fmla="*/ 1627981 h 3019425"/>
              <a:gd name="connsiteX1591" fmla="*/ 167481 w 6351587"/>
              <a:gd name="connsiteY1591" fmla="*/ 1620044 h 3019425"/>
              <a:gd name="connsiteX1592" fmla="*/ 161528 w 6351587"/>
              <a:gd name="connsiteY1592" fmla="*/ 1611313 h 3019425"/>
              <a:gd name="connsiteX1593" fmla="*/ 155972 w 6351587"/>
              <a:gd name="connsiteY1593" fmla="*/ 1602185 h 3019425"/>
              <a:gd name="connsiteX1594" fmla="*/ 150416 w 6351587"/>
              <a:gd name="connsiteY1594" fmla="*/ 1592660 h 3019425"/>
              <a:gd name="connsiteX1595" fmla="*/ 144860 w 6351587"/>
              <a:gd name="connsiteY1595" fmla="*/ 1583135 h 3019425"/>
              <a:gd name="connsiteX1596" fmla="*/ 140097 w 6351587"/>
              <a:gd name="connsiteY1596" fmla="*/ 1573213 h 3019425"/>
              <a:gd name="connsiteX1597" fmla="*/ 135335 w 6351587"/>
              <a:gd name="connsiteY1597" fmla="*/ 1563291 h 3019425"/>
              <a:gd name="connsiteX1598" fmla="*/ 130572 w 6351587"/>
              <a:gd name="connsiteY1598" fmla="*/ 1553369 h 3019425"/>
              <a:gd name="connsiteX1599" fmla="*/ 126603 w 6351587"/>
              <a:gd name="connsiteY1599" fmla="*/ 1543447 h 3019425"/>
              <a:gd name="connsiteX1600" fmla="*/ 119063 w 6351587"/>
              <a:gd name="connsiteY1600" fmla="*/ 1524794 h 3019425"/>
              <a:gd name="connsiteX1601" fmla="*/ 113110 w 6351587"/>
              <a:gd name="connsiteY1601" fmla="*/ 1506935 h 3019425"/>
              <a:gd name="connsiteX1602" fmla="*/ 104378 w 6351587"/>
              <a:gd name="connsiteY1602" fmla="*/ 1481535 h 3019425"/>
              <a:gd name="connsiteX1603" fmla="*/ 98028 w 6351587"/>
              <a:gd name="connsiteY1603" fmla="*/ 1462088 h 3019425"/>
              <a:gd name="connsiteX1604" fmla="*/ 95647 w 6351587"/>
              <a:gd name="connsiteY1604" fmla="*/ 1454150 h 3019425"/>
              <a:gd name="connsiteX1605" fmla="*/ 93266 w 6351587"/>
              <a:gd name="connsiteY1605" fmla="*/ 1447403 h 3019425"/>
              <a:gd name="connsiteX1606" fmla="*/ 91678 w 6351587"/>
              <a:gd name="connsiteY1606" fmla="*/ 1440656 h 3019425"/>
              <a:gd name="connsiteX1607" fmla="*/ 90091 w 6351587"/>
              <a:gd name="connsiteY1607" fmla="*/ 1434703 h 3019425"/>
              <a:gd name="connsiteX1608" fmla="*/ 88900 w 6351587"/>
              <a:gd name="connsiteY1608" fmla="*/ 1428750 h 3019425"/>
              <a:gd name="connsiteX1609" fmla="*/ 88106 w 6351587"/>
              <a:gd name="connsiteY1609" fmla="*/ 1422400 h 3019425"/>
              <a:gd name="connsiteX1610" fmla="*/ 87710 w 6351587"/>
              <a:gd name="connsiteY1610" fmla="*/ 1416050 h 3019425"/>
              <a:gd name="connsiteX1611" fmla="*/ 87313 w 6351587"/>
              <a:gd name="connsiteY1611" fmla="*/ 1408906 h 3019425"/>
              <a:gd name="connsiteX1612" fmla="*/ 87313 w 6351587"/>
              <a:gd name="connsiteY1612" fmla="*/ 1391841 h 3019425"/>
              <a:gd name="connsiteX1613" fmla="*/ 87710 w 6351587"/>
              <a:gd name="connsiteY1613" fmla="*/ 1369219 h 3019425"/>
              <a:gd name="connsiteX1614" fmla="*/ 87710 w 6351587"/>
              <a:gd name="connsiteY1614" fmla="*/ 1366044 h 3019425"/>
              <a:gd name="connsiteX1615" fmla="*/ 87313 w 6351587"/>
              <a:gd name="connsiteY1615" fmla="*/ 1363266 h 3019425"/>
              <a:gd name="connsiteX1616" fmla="*/ 86916 w 6351587"/>
              <a:gd name="connsiteY1616" fmla="*/ 1360091 h 3019425"/>
              <a:gd name="connsiteX1617" fmla="*/ 86519 w 6351587"/>
              <a:gd name="connsiteY1617" fmla="*/ 1357313 h 3019425"/>
              <a:gd name="connsiteX1618" fmla="*/ 85328 w 6351587"/>
              <a:gd name="connsiteY1618" fmla="*/ 1349375 h 3019425"/>
              <a:gd name="connsiteX1619" fmla="*/ 84138 w 6351587"/>
              <a:gd name="connsiteY1619" fmla="*/ 1342628 h 3019425"/>
              <a:gd name="connsiteX1620" fmla="*/ 84138 w 6351587"/>
              <a:gd name="connsiteY1620" fmla="*/ 1339850 h 3019425"/>
              <a:gd name="connsiteX1621" fmla="*/ 84138 w 6351587"/>
              <a:gd name="connsiteY1621" fmla="*/ 1337072 h 3019425"/>
              <a:gd name="connsiteX1622" fmla="*/ 84535 w 6351587"/>
              <a:gd name="connsiteY1622" fmla="*/ 1335881 h 3019425"/>
              <a:gd name="connsiteX1623" fmla="*/ 85328 w 6351587"/>
              <a:gd name="connsiteY1623" fmla="*/ 1335088 h 3019425"/>
              <a:gd name="connsiteX1624" fmla="*/ 86122 w 6351587"/>
              <a:gd name="connsiteY1624" fmla="*/ 1333897 h 3019425"/>
              <a:gd name="connsiteX1625" fmla="*/ 86916 w 6351587"/>
              <a:gd name="connsiteY1625" fmla="*/ 1333103 h 3019425"/>
              <a:gd name="connsiteX1626" fmla="*/ 89694 w 6351587"/>
              <a:gd name="connsiteY1626" fmla="*/ 1331516 h 3019425"/>
              <a:gd name="connsiteX1627" fmla="*/ 93663 w 6351587"/>
              <a:gd name="connsiteY1627" fmla="*/ 1330325 h 3019425"/>
              <a:gd name="connsiteX1628" fmla="*/ 98822 w 6351587"/>
              <a:gd name="connsiteY1628" fmla="*/ 1329531 h 3019425"/>
              <a:gd name="connsiteX1629" fmla="*/ 105569 w 6351587"/>
              <a:gd name="connsiteY1629" fmla="*/ 1328738 h 3019425"/>
              <a:gd name="connsiteX1630" fmla="*/ 114300 w 6351587"/>
              <a:gd name="connsiteY1630" fmla="*/ 1328738 h 3019425"/>
              <a:gd name="connsiteX1631" fmla="*/ 124619 w 6351587"/>
              <a:gd name="connsiteY1631" fmla="*/ 1329135 h 3019425"/>
              <a:gd name="connsiteX1632" fmla="*/ 136922 w 6351587"/>
              <a:gd name="connsiteY1632" fmla="*/ 1329531 h 3019425"/>
              <a:gd name="connsiteX1633" fmla="*/ 151606 w 6351587"/>
              <a:gd name="connsiteY1633" fmla="*/ 1330722 h 3019425"/>
              <a:gd name="connsiteX1634" fmla="*/ 161528 w 6351587"/>
              <a:gd name="connsiteY1634" fmla="*/ 1331913 h 3019425"/>
              <a:gd name="connsiteX1635" fmla="*/ 169466 w 6351587"/>
              <a:gd name="connsiteY1635" fmla="*/ 1333500 h 3019425"/>
              <a:gd name="connsiteX1636" fmla="*/ 175816 w 6351587"/>
              <a:gd name="connsiteY1636" fmla="*/ 1335485 h 3019425"/>
              <a:gd name="connsiteX1637" fmla="*/ 181372 w 6351587"/>
              <a:gd name="connsiteY1637" fmla="*/ 1337469 h 3019425"/>
              <a:gd name="connsiteX1638" fmla="*/ 189706 w 6351587"/>
              <a:gd name="connsiteY1638" fmla="*/ 1341835 h 3019425"/>
              <a:gd name="connsiteX1639" fmla="*/ 197247 w 6351587"/>
              <a:gd name="connsiteY1639" fmla="*/ 1345010 h 3019425"/>
              <a:gd name="connsiteX1640" fmla="*/ 202010 w 6351587"/>
              <a:gd name="connsiteY1640" fmla="*/ 1345803 h 3019425"/>
              <a:gd name="connsiteX1641" fmla="*/ 207169 w 6351587"/>
              <a:gd name="connsiteY1641" fmla="*/ 1346200 h 3019425"/>
              <a:gd name="connsiteX1642" fmla="*/ 213916 w 6351587"/>
              <a:gd name="connsiteY1642" fmla="*/ 1345406 h 3019425"/>
              <a:gd name="connsiteX1643" fmla="*/ 221853 w 6351587"/>
              <a:gd name="connsiteY1643" fmla="*/ 1343422 h 3019425"/>
              <a:gd name="connsiteX1644" fmla="*/ 231775 w 6351587"/>
              <a:gd name="connsiteY1644" fmla="*/ 1340644 h 3019425"/>
              <a:gd name="connsiteX1645" fmla="*/ 244078 w 6351587"/>
              <a:gd name="connsiteY1645" fmla="*/ 1336675 h 3019425"/>
              <a:gd name="connsiteX1646" fmla="*/ 259160 w 6351587"/>
              <a:gd name="connsiteY1646" fmla="*/ 1330722 h 3019425"/>
              <a:gd name="connsiteX1647" fmla="*/ 276622 w 6351587"/>
              <a:gd name="connsiteY1647" fmla="*/ 1323578 h 3019425"/>
              <a:gd name="connsiteX1648" fmla="*/ 274241 w 6351587"/>
              <a:gd name="connsiteY1648" fmla="*/ 1317228 h 3019425"/>
              <a:gd name="connsiteX1649" fmla="*/ 271860 w 6351587"/>
              <a:gd name="connsiteY1649" fmla="*/ 1311275 h 3019425"/>
              <a:gd name="connsiteX1650" fmla="*/ 269081 w 6351587"/>
              <a:gd name="connsiteY1650" fmla="*/ 1305322 h 3019425"/>
              <a:gd name="connsiteX1651" fmla="*/ 266303 w 6351587"/>
              <a:gd name="connsiteY1651" fmla="*/ 1299369 h 3019425"/>
              <a:gd name="connsiteX1652" fmla="*/ 259953 w 6351587"/>
              <a:gd name="connsiteY1652" fmla="*/ 1287860 h 3019425"/>
              <a:gd name="connsiteX1653" fmla="*/ 254000 w 6351587"/>
              <a:gd name="connsiteY1653" fmla="*/ 1276747 h 3019425"/>
              <a:gd name="connsiteX1654" fmla="*/ 247650 w 6351587"/>
              <a:gd name="connsiteY1654" fmla="*/ 1265238 h 3019425"/>
              <a:gd name="connsiteX1655" fmla="*/ 242094 w 6351587"/>
              <a:gd name="connsiteY1655" fmla="*/ 1252935 h 3019425"/>
              <a:gd name="connsiteX1656" fmla="*/ 239316 w 6351587"/>
              <a:gd name="connsiteY1656" fmla="*/ 1246585 h 3019425"/>
              <a:gd name="connsiteX1657" fmla="*/ 236935 w 6351587"/>
              <a:gd name="connsiteY1657" fmla="*/ 1240235 h 3019425"/>
              <a:gd name="connsiteX1658" fmla="*/ 234950 w 6351587"/>
              <a:gd name="connsiteY1658" fmla="*/ 1233091 h 3019425"/>
              <a:gd name="connsiteX1659" fmla="*/ 232966 w 6351587"/>
              <a:gd name="connsiteY1659" fmla="*/ 1225947 h 3019425"/>
              <a:gd name="connsiteX1660" fmla="*/ 213122 w 6351587"/>
              <a:gd name="connsiteY1660" fmla="*/ 1129903 h 3019425"/>
              <a:gd name="connsiteX1661" fmla="*/ 214313 w 6351587"/>
              <a:gd name="connsiteY1661" fmla="*/ 1129110 h 3019425"/>
              <a:gd name="connsiteX1662" fmla="*/ 214710 w 6351587"/>
              <a:gd name="connsiteY1662" fmla="*/ 1128713 h 3019425"/>
              <a:gd name="connsiteX1663" fmla="*/ 214710 w 6351587"/>
              <a:gd name="connsiteY1663" fmla="*/ 1128316 h 3019425"/>
              <a:gd name="connsiteX1664" fmla="*/ 214313 w 6351587"/>
              <a:gd name="connsiteY1664" fmla="*/ 1127522 h 3019425"/>
              <a:gd name="connsiteX1665" fmla="*/ 211931 w 6351587"/>
              <a:gd name="connsiteY1665" fmla="*/ 1125935 h 3019425"/>
              <a:gd name="connsiteX1666" fmla="*/ 207566 w 6351587"/>
              <a:gd name="connsiteY1666" fmla="*/ 1123950 h 3019425"/>
              <a:gd name="connsiteX1667" fmla="*/ 194866 w 6351587"/>
              <a:gd name="connsiteY1667" fmla="*/ 1118791 h 3019425"/>
              <a:gd name="connsiteX1668" fmla="*/ 177006 w 6351587"/>
              <a:gd name="connsiteY1668" fmla="*/ 1110853 h 3019425"/>
              <a:gd name="connsiteX1669" fmla="*/ 167085 w 6351587"/>
              <a:gd name="connsiteY1669" fmla="*/ 1105694 h 3019425"/>
              <a:gd name="connsiteX1670" fmla="*/ 155972 w 6351587"/>
              <a:gd name="connsiteY1670" fmla="*/ 1099741 h 3019425"/>
              <a:gd name="connsiteX1671" fmla="*/ 144860 w 6351587"/>
              <a:gd name="connsiteY1671" fmla="*/ 1092597 h 3019425"/>
              <a:gd name="connsiteX1672" fmla="*/ 133350 w 6351587"/>
              <a:gd name="connsiteY1672" fmla="*/ 1084660 h 3019425"/>
              <a:gd name="connsiteX1673" fmla="*/ 127397 w 6351587"/>
              <a:gd name="connsiteY1673" fmla="*/ 1080294 h 3019425"/>
              <a:gd name="connsiteX1674" fmla="*/ 121444 w 6351587"/>
              <a:gd name="connsiteY1674" fmla="*/ 1075531 h 3019425"/>
              <a:gd name="connsiteX1675" fmla="*/ 115491 w 6351587"/>
              <a:gd name="connsiteY1675" fmla="*/ 1070769 h 3019425"/>
              <a:gd name="connsiteX1676" fmla="*/ 109538 w 6351587"/>
              <a:gd name="connsiteY1676" fmla="*/ 1065610 h 3019425"/>
              <a:gd name="connsiteX1677" fmla="*/ 103981 w 6351587"/>
              <a:gd name="connsiteY1677" fmla="*/ 1060053 h 3019425"/>
              <a:gd name="connsiteX1678" fmla="*/ 98028 w 6351587"/>
              <a:gd name="connsiteY1678" fmla="*/ 1054100 h 3019425"/>
              <a:gd name="connsiteX1679" fmla="*/ 92472 w 6351587"/>
              <a:gd name="connsiteY1679" fmla="*/ 1047750 h 3019425"/>
              <a:gd name="connsiteX1680" fmla="*/ 86916 w 6351587"/>
              <a:gd name="connsiteY1680" fmla="*/ 1041003 h 3019425"/>
              <a:gd name="connsiteX1681" fmla="*/ 82947 w 6351587"/>
              <a:gd name="connsiteY1681" fmla="*/ 1036241 h 3019425"/>
              <a:gd name="connsiteX1682" fmla="*/ 78581 w 6351587"/>
              <a:gd name="connsiteY1682" fmla="*/ 1031478 h 3019425"/>
              <a:gd name="connsiteX1683" fmla="*/ 8731 w 6351587"/>
              <a:gd name="connsiteY1683" fmla="*/ 861616 h 3019425"/>
              <a:gd name="connsiteX1684" fmla="*/ 7938 w 6351587"/>
              <a:gd name="connsiteY1684" fmla="*/ 858441 h 3019425"/>
              <a:gd name="connsiteX1685" fmla="*/ 7144 w 6351587"/>
              <a:gd name="connsiteY1685" fmla="*/ 855663 h 3019425"/>
              <a:gd name="connsiteX1686" fmla="*/ 1191 w 6351587"/>
              <a:gd name="connsiteY1686" fmla="*/ 799306 h 3019425"/>
              <a:gd name="connsiteX1687" fmla="*/ 794 w 6351587"/>
              <a:gd name="connsiteY1687" fmla="*/ 796528 h 3019425"/>
              <a:gd name="connsiteX1688" fmla="*/ 794 w 6351587"/>
              <a:gd name="connsiteY1688" fmla="*/ 794147 h 3019425"/>
              <a:gd name="connsiteX1689" fmla="*/ 397 w 6351587"/>
              <a:gd name="connsiteY1689" fmla="*/ 788988 h 3019425"/>
              <a:gd name="connsiteX1690" fmla="*/ 0 w 6351587"/>
              <a:gd name="connsiteY1690" fmla="*/ 785416 h 3019425"/>
              <a:gd name="connsiteX1691" fmla="*/ 0 w 6351587"/>
              <a:gd name="connsiteY1691" fmla="*/ 782241 h 3019425"/>
              <a:gd name="connsiteX1692" fmla="*/ 794 w 6351587"/>
              <a:gd name="connsiteY1692" fmla="*/ 779860 h 3019425"/>
              <a:gd name="connsiteX1693" fmla="*/ 1191 w 6351587"/>
              <a:gd name="connsiteY1693" fmla="*/ 779066 h 3019425"/>
              <a:gd name="connsiteX1694" fmla="*/ 1985 w 6351587"/>
              <a:gd name="connsiteY1694" fmla="*/ 778272 h 3019425"/>
              <a:gd name="connsiteX1695" fmla="*/ 3175 w 6351587"/>
              <a:gd name="connsiteY1695" fmla="*/ 777081 h 3019425"/>
              <a:gd name="connsiteX1696" fmla="*/ 4366 w 6351587"/>
              <a:gd name="connsiteY1696" fmla="*/ 776288 h 3019425"/>
              <a:gd name="connsiteX1697" fmla="*/ 7938 w 6351587"/>
              <a:gd name="connsiteY1697" fmla="*/ 774700 h 3019425"/>
              <a:gd name="connsiteX1698" fmla="*/ 12700 w 6351587"/>
              <a:gd name="connsiteY1698" fmla="*/ 773113 h 3019425"/>
              <a:gd name="connsiteX1699" fmla="*/ 39291 w 6351587"/>
              <a:gd name="connsiteY1699" fmla="*/ 763588 h 3019425"/>
              <a:gd name="connsiteX1700" fmla="*/ 44847 w 6351587"/>
              <a:gd name="connsiteY1700" fmla="*/ 761603 h 3019425"/>
              <a:gd name="connsiteX1701" fmla="*/ 47228 w 6351587"/>
              <a:gd name="connsiteY1701" fmla="*/ 760016 h 3019425"/>
              <a:gd name="connsiteX1702" fmla="*/ 47625 w 6351587"/>
              <a:gd name="connsiteY1702" fmla="*/ 759222 h 3019425"/>
              <a:gd name="connsiteX1703" fmla="*/ 47625 w 6351587"/>
              <a:gd name="connsiteY1703" fmla="*/ 758825 h 3019425"/>
              <a:gd name="connsiteX1704" fmla="*/ 48419 w 6351587"/>
              <a:gd name="connsiteY1704" fmla="*/ 758031 h 3019425"/>
              <a:gd name="connsiteX1705" fmla="*/ 51594 w 6351587"/>
              <a:gd name="connsiteY1705" fmla="*/ 757238 h 3019425"/>
              <a:gd name="connsiteX1706" fmla="*/ 59135 w 6351587"/>
              <a:gd name="connsiteY1706" fmla="*/ 755650 h 3019425"/>
              <a:gd name="connsiteX1707" fmla="*/ 72628 w 6351587"/>
              <a:gd name="connsiteY1707" fmla="*/ 753269 h 3019425"/>
              <a:gd name="connsiteX1708" fmla="*/ 83344 w 6351587"/>
              <a:gd name="connsiteY1708" fmla="*/ 751285 h 3019425"/>
              <a:gd name="connsiteX1709" fmla="*/ 91281 w 6351587"/>
              <a:gd name="connsiteY1709" fmla="*/ 750491 h 3019425"/>
              <a:gd name="connsiteX1710" fmla="*/ 97235 w 6351587"/>
              <a:gd name="connsiteY1710" fmla="*/ 750491 h 3019425"/>
              <a:gd name="connsiteX1711" fmla="*/ 102394 w 6351587"/>
              <a:gd name="connsiteY1711" fmla="*/ 750491 h 3019425"/>
              <a:gd name="connsiteX1712" fmla="*/ 107553 w 6351587"/>
              <a:gd name="connsiteY1712" fmla="*/ 750491 h 3019425"/>
              <a:gd name="connsiteX1713" fmla="*/ 114300 w 6351587"/>
              <a:gd name="connsiteY1713" fmla="*/ 750491 h 3019425"/>
              <a:gd name="connsiteX1714" fmla="*/ 123825 w 6351587"/>
              <a:gd name="connsiteY1714" fmla="*/ 749300 h 3019425"/>
              <a:gd name="connsiteX1715" fmla="*/ 136525 w 6351587"/>
              <a:gd name="connsiteY1715" fmla="*/ 747316 h 3019425"/>
              <a:gd name="connsiteX1716" fmla="*/ 133747 w 6351587"/>
              <a:gd name="connsiteY1716" fmla="*/ 733028 h 3019425"/>
              <a:gd name="connsiteX1717" fmla="*/ 130969 w 6351587"/>
              <a:gd name="connsiteY1717" fmla="*/ 719138 h 3019425"/>
              <a:gd name="connsiteX1718" fmla="*/ 127794 w 6351587"/>
              <a:gd name="connsiteY1718" fmla="*/ 704850 h 3019425"/>
              <a:gd name="connsiteX1719" fmla="*/ 124619 w 6351587"/>
              <a:gd name="connsiteY1719" fmla="*/ 690960 h 3019425"/>
              <a:gd name="connsiteX1720" fmla="*/ 121047 w 6351587"/>
              <a:gd name="connsiteY1720" fmla="*/ 677466 h 3019425"/>
              <a:gd name="connsiteX1721" fmla="*/ 117078 w 6351587"/>
              <a:gd name="connsiteY1721" fmla="*/ 663575 h 3019425"/>
              <a:gd name="connsiteX1722" fmla="*/ 112316 w 6351587"/>
              <a:gd name="connsiteY1722" fmla="*/ 650081 h 3019425"/>
              <a:gd name="connsiteX1723" fmla="*/ 107553 w 6351587"/>
              <a:gd name="connsiteY1723" fmla="*/ 636985 h 3019425"/>
              <a:gd name="connsiteX1724" fmla="*/ 97631 w 6351587"/>
              <a:gd name="connsiteY1724" fmla="*/ 612378 h 3019425"/>
              <a:gd name="connsiteX1725" fmla="*/ 92075 w 6351587"/>
              <a:gd name="connsiteY1725" fmla="*/ 596900 h 3019425"/>
              <a:gd name="connsiteX1726" fmla="*/ 90885 w 6351587"/>
              <a:gd name="connsiteY1726" fmla="*/ 590947 h 3019425"/>
              <a:gd name="connsiteX1727" fmla="*/ 90091 w 6351587"/>
              <a:gd name="connsiteY1727" fmla="*/ 586581 h 3019425"/>
              <a:gd name="connsiteX1728" fmla="*/ 89694 w 6351587"/>
              <a:gd name="connsiteY1728" fmla="*/ 583010 h 3019425"/>
              <a:gd name="connsiteX1729" fmla="*/ 90091 w 6351587"/>
              <a:gd name="connsiteY1729" fmla="*/ 579438 h 3019425"/>
              <a:gd name="connsiteX1730" fmla="*/ 92075 w 6351587"/>
              <a:gd name="connsiteY1730" fmla="*/ 572294 h 3019425"/>
              <a:gd name="connsiteX1731" fmla="*/ 94853 w 6351587"/>
              <a:gd name="connsiteY1731" fmla="*/ 562372 h 3019425"/>
              <a:gd name="connsiteX1732" fmla="*/ 96441 w 6351587"/>
              <a:gd name="connsiteY1732" fmla="*/ 555625 h 3019425"/>
              <a:gd name="connsiteX1733" fmla="*/ 98028 w 6351587"/>
              <a:gd name="connsiteY1733" fmla="*/ 546894 h 3019425"/>
              <a:gd name="connsiteX1734" fmla="*/ 99219 w 6351587"/>
              <a:gd name="connsiteY1734" fmla="*/ 536178 h 3019425"/>
              <a:gd name="connsiteX1735" fmla="*/ 100410 w 6351587"/>
              <a:gd name="connsiteY1735" fmla="*/ 523081 h 3019425"/>
              <a:gd name="connsiteX1736" fmla="*/ 110331 w 6351587"/>
              <a:gd name="connsiteY1736" fmla="*/ 522288 h 3019425"/>
              <a:gd name="connsiteX1737" fmla="*/ 117078 w 6351587"/>
              <a:gd name="connsiteY1737" fmla="*/ 521494 h 3019425"/>
              <a:gd name="connsiteX1738" fmla="*/ 121841 w 6351587"/>
              <a:gd name="connsiteY1738" fmla="*/ 520700 h 3019425"/>
              <a:gd name="connsiteX1739" fmla="*/ 125413 w 6351587"/>
              <a:gd name="connsiteY1739" fmla="*/ 520303 h 3019425"/>
              <a:gd name="connsiteX1740" fmla="*/ 128191 w 6351587"/>
              <a:gd name="connsiteY1740" fmla="*/ 519510 h 3019425"/>
              <a:gd name="connsiteX1741" fmla="*/ 132160 w 6351587"/>
              <a:gd name="connsiteY1741" fmla="*/ 519113 h 3019425"/>
              <a:gd name="connsiteX1742" fmla="*/ 137319 w 6351587"/>
              <a:gd name="connsiteY1742" fmla="*/ 519113 h 3019425"/>
              <a:gd name="connsiteX1743" fmla="*/ 144463 w 6351587"/>
              <a:gd name="connsiteY1743" fmla="*/ 519510 h 3019425"/>
              <a:gd name="connsiteX1744" fmla="*/ 159941 w 6351587"/>
              <a:gd name="connsiteY1744" fmla="*/ 520700 h 3019425"/>
              <a:gd name="connsiteX1745" fmla="*/ 171450 w 6351587"/>
              <a:gd name="connsiteY1745" fmla="*/ 521494 h 3019425"/>
              <a:gd name="connsiteX1746" fmla="*/ 179785 w 6351587"/>
              <a:gd name="connsiteY1746" fmla="*/ 521891 h 3019425"/>
              <a:gd name="connsiteX1747" fmla="*/ 185738 w 6351587"/>
              <a:gd name="connsiteY1747" fmla="*/ 522288 h 3019425"/>
              <a:gd name="connsiteX1748" fmla="*/ 189706 w 6351587"/>
              <a:gd name="connsiteY1748" fmla="*/ 522288 h 3019425"/>
              <a:gd name="connsiteX1749" fmla="*/ 192088 w 6351587"/>
              <a:gd name="connsiteY1749" fmla="*/ 521891 h 3019425"/>
              <a:gd name="connsiteX1750" fmla="*/ 193675 w 6351587"/>
              <a:gd name="connsiteY1750" fmla="*/ 521494 h 3019425"/>
              <a:gd name="connsiteX1751" fmla="*/ 194866 w 6351587"/>
              <a:gd name="connsiteY1751" fmla="*/ 520700 h 3019425"/>
              <a:gd name="connsiteX1752" fmla="*/ 196056 w 6351587"/>
              <a:gd name="connsiteY1752" fmla="*/ 519510 h 3019425"/>
              <a:gd name="connsiteX1753" fmla="*/ 198041 w 6351587"/>
              <a:gd name="connsiteY1753" fmla="*/ 517922 h 3019425"/>
              <a:gd name="connsiteX1754" fmla="*/ 201216 w 6351587"/>
              <a:gd name="connsiteY1754" fmla="*/ 516335 h 3019425"/>
              <a:gd name="connsiteX1755" fmla="*/ 206375 w 6351587"/>
              <a:gd name="connsiteY1755" fmla="*/ 513953 h 3019425"/>
              <a:gd name="connsiteX1756" fmla="*/ 213519 w 6351587"/>
              <a:gd name="connsiteY1756" fmla="*/ 511572 h 3019425"/>
              <a:gd name="connsiteX1757" fmla="*/ 223838 w 6351587"/>
              <a:gd name="connsiteY1757" fmla="*/ 508794 h 3019425"/>
              <a:gd name="connsiteX1758" fmla="*/ 237331 w 6351587"/>
              <a:gd name="connsiteY1758" fmla="*/ 506016 h 3019425"/>
              <a:gd name="connsiteX1759" fmla="*/ 254794 w 6351587"/>
              <a:gd name="connsiteY1759" fmla="*/ 502047 h 3019425"/>
              <a:gd name="connsiteX1760" fmla="*/ 269081 w 6351587"/>
              <a:gd name="connsiteY1760" fmla="*/ 513556 h 3019425"/>
              <a:gd name="connsiteX1761" fmla="*/ 279003 w 6351587"/>
              <a:gd name="connsiteY1761" fmla="*/ 521494 h 3019425"/>
              <a:gd name="connsiteX1762" fmla="*/ 284560 w 6351587"/>
              <a:gd name="connsiteY1762" fmla="*/ 525463 h 3019425"/>
              <a:gd name="connsiteX1763" fmla="*/ 290513 w 6351587"/>
              <a:gd name="connsiteY1763" fmla="*/ 529828 h 3019425"/>
              <a:gd name="connsiteX1764" fmla="*/ 298053 w 6351587"/>
              <a:gd name="connsiteY1764" fmla="*/ 534591 h 3019425"/>
              <a:gd name="connsiteX1765" fmla="*/ 307578 w 6351587"/>
              <a:gd name="connsiteY1765" fmla="*/ 540147 h 3019425"/>
              <a:gd name="connsiteX1766" fmla="*/ 313135 w 6351587"/>
              <a:gd name="connsiteY1766" fmla="*/ 536178 h 3019425"/>
              <a:gd name="connsiteX1767" fmla="*/ 315913 w 6351587"/>
              <a:gd name="connsiteY1767" fmla="*/ 534194 h 3019425"/>
              <a:gd name="connsiteX1768" fmla="*/ 317103 w 6351587"/>
              <a:gd name="connsiteY1768" fmla="*/ 533003 h 3019425"/>
              <a:gd name="connsiteX1769" fmla="*/ 316706 w 6351587"/>
              <a:gd name="connsiteY1769" fmla="*/ 532606 h 3019425"/>
              <a:gd name="connsiteX1770" fmla="*/ 316310 w 6351587"/>
              <a:gd name="connsiteY1770" fmla="*/ 532606 h 3019425"/>
              <a:gd name="connsiteX1771" fmla="*/ 316706 w 6351587"/>
              <a:gd name="connsiteY1771" fmla="*/ 531813 h 3019425"/>
              <a:gd name="connsiteX1772" fmla="*/ 318294 w 6351587"/>
              <a:gd name="connsiteY1772" fmla="*/ 530622 h 3019425"/>
              <a:gd name="connsiteX1773" fmla="*/ 321866 w 6351587"/>
              <a:gd name="connsiteY1773" fmla="*/ 527844 h 3019425"/>
              <a:gd name="connsiteX1774" fmla="*/ 326628 w 6351587"/>
              <a:gd name="connsiteY1774" fmla="*/ 524272 h 3019425"/>
              <a:gd name="connsiteX1775" fmla="*/ 328613 w 6351587"/>
              <a:gd name="connsiteY1775" fmla="*/ 522288 h 3019425"/>
              <a:gd name="connsiteX1776" fmla="*/ 329010 w 6351587"/>
              <a:gd name="connsiteY1776" fmla="*/ 521494 h 3019425"/>
              <a:gd name="connsiteX1777" fmla="*/ 336153 w 6351587"/>
              <a:gd name="connsiteY1777" fmla="*/ 519510 h 3019425"/>
              <a:gd name="connsiteX1778" fmla="*/ 339725 w 6351587"/>
              <a:gd name="connsiteY1778" fmla="*/ 518716 h 3019425"/>
              <a:gd name="connsiteX1779" fmla="*/ 343297 w 6351587"/>
              <a:gd name="connsiteY1779" fmla="*/ 518319 h 3019425"/>
              <a:gd name="connsiteX1780" fmla="*/ 346869 w 6351587"/>
              <a:gd name="connsiteY1780" fmla="*/ 518319 h 3019425"/>
              <a:gd name="connsiteX1781" fmla="*/ 350441 w 6351587"/>
              <a:gd name="connsiteY1781" fmla="*/ 518716 h 3019425"/>
              <a:gd name="connsiteX1782" fmla="*/ 357981 w 6351587"/>
              <a:gd name="connsiteY1782" fmla="*/ 520700 h 3019425"/>
              <a:gd name="connsiteX1783" fmla="*/ 365919 w 6351587"/>
              <a:gd name="connsiteY1783" fmla="*/ 523081 h 3019425"/>
              <a:gd name="connsiteX1784" fmla="*/ 368697 w 6351587"/>
              <a:gd name="connsiteY1784" fmla="*/ 524272 h 3019425"/>
              <a:gd name="connsiteX1785" fmla="*/ 370681 w 6351587"/>
              <a:gd name="connsiteY1785" fmla="*/ 525860 h 3019425"/>
              <a:gd name="connsiteX1786" fmla="*/ 372269 w 6351587"/>
              <a:gd name="connsiteY1786" fmla="*/ 527447 h 3019425"/>
              <a:gd name="connsiteX1787" fmla="*/ 373460 w 6351587"/>
              <a:gd name="connsiteY1787" fmla="*/ 528638 h 3019425"/>
              <a:gd name="connsiteX1788" fmla="*/ 374650 w 6351587"/>
              <a:gd name="connsiteY1788" fmla="*/ 530225 h 3019425"/>
              <a:gd name="connsiteX1789" fmla="*/ 375841 w 6351587"/>
              <a:gd name="connsiteY1789" fmla="*/ 531416 h 3019425"/>
              <a:gd name="connsiteX1790" fmla="*/ 377031 w 6351587"/>
              <a:gd name="connsiteY1790" fmla="*/ 532210 h 3019425"/>
              <a:gd name="connsiteX1791" fmla="*/ 379016 w 6351587"/>
              <a:gd name="connsiteY1791" fmla="*/ 533003 h 3019425"/>
              <a:gd name="connsiteX1792" fmla="*/ 381397 w 6351587"/>
              <a:gd name="connsiteY1792" fmla="*/ 532606 h 3019425"/>
              <a:gd name="connsiteX1793" fmla="*/ 384175 w 6351587"/>
              <a:gd name="connsiteY1793" fmla="*/ 532210 h 3019425"/>
              <a:gd name="connsiteX1794" fmla="*/ 388144 w 6351587"/>
              <a:gd name="connsiteY1794" fmla="*/ 530622 h 3019425"/>
              <a:gd name="connsiteX1795" fmla="*/ 393303 w 6351587"/>
              <a:gd name="connsiteY1795" fmla="*/ 528241 h 3019425"/>
              <a:gd name="connsiteX1796" fmla="*/ 399653 w 6351587"/>
              <a:gd name="connsiteY1796" fmla="*/ 525066 h 3019425"/>
              <a:gd name="connsiteX1797" fmla="*/ 407194 w 6351587"/>
              <a:gd name="connsiteY1797" fmla="*/ 520700 h 3019425"/>
              <a:gd name="connsiteX1798" fmla="*/ 416322 w 6351587"/>
              <a:gd name="connsiteY1798" fmla="*/ 515144 h 3019425"/>
              <a:gd name="connsiteX1799" fmla="*/ 427435 w 6351587"/>
              <a:gd name="connsiteY1799" fmla="*/ 508000 h 3019425"/>
              <a:gd name="connsiteX1800" fmla="*/ 461169 w 6351587"/>
              <a:gd name="connsiteY1800" fmla="*/ 537369 h 3019425"/>
              <a:gd name="connsiteX1801" fmla="*/ 473869 w 6351587"/>
              <a:gd name="connsiteY1801" fmla="*/ 534591 h 3019425"/>
              <a:gd name="connsiteX1802" fmla="*/ 484981 w 6351587"/>
              <a:gd name="connsiteY1802" fmla="*/ 532210 h 3019425"/>
              <a:gd name="connsiteX1803" fmla="*/ 494506 w 6351587"/>
              <a:gd name="connsiteY1803" fmla="*/ 529431 h 3019425"/>
              <a:gd name="connsiteX1804" fmla="*/ 502841 w 6351587"/>
              <a:gd name="connsiteY1804" fmla="*/ 527050 h 3019425"/>
              <a:gd name="connsiteX1805" fmla="*/ 516731 w 6351587"/>
              <a:gd name="connsiteY1805" fmla="*/ 521891 h 3019425"/>
              <a:gd name="connsiteX1806" fmla="*/ 529431 w 6351587"/>
              <a:gd name="connsiteY1806" fmla="*/ 516731 h 3019425"/>
              <a:gd name="connsiteX1807" fmla="*/ 535781 w 6351587"/>
              <a:gd name="connsiteY1807" fmla="*/ 514350 h 3019425"/>
              <a:gd name="connsiteX1808" fmla="*/ 542528 w 6351587"/>
              <a:gd name="connsiteY1808" fmla="*/ 512366 h 3019425"/>
              <a:gd name="connsiteX1809" fmla="*/ 549672 w 6351587"/>
              <a:gd name="connsiteY1809" fmla="*/ 509985 h 3019425"/>
              <a:gd name="connsiteX1810" fmla="*/ 557609 w 6351587"/>
              <a:gd name="connsiteY1810" fmla="*/ 508000 h 3019425"/>
              <a:gd name="connsiteX1811" fmla="*/ 567134 w 6351587"/>
              <a:gd name="connsiteY1811" fmla="*/ 506413 h 3019425"/>
              <a:gd name="connsiteX1812" fmla="*/ 577453 w 6351587"/>
              <a:gd name="connsiteY1812" fmla="*/ 504428 h 3019425"/>
              <a:gd name="connsiteX1813" fmla="*/ 589756 w 6351587"/>
              <a:gd name="connsiteY1813" fmla="*/ 502841 h 3019425"/>
              <a:gd name="connsiteX1814" fmla="*/ 604044 w 6351587"/>
              <a:gd name="connsiteY1814" fmla="*/ 501253 h 3019425"/>
              <a:gd name="connsiteX1815" fmla="*/ 698103 w 6351587"/>
              <a:gd name="connsiteY1815" fmla="*/ 483394 h 3019425"/>
              <a:gd name="connsiteX1816" fmla="*/ 703659 w 6351587"/>
              <a:gd name="connsiteY1816" fmla="*/ 489744 h 3019425"/>
              <a:gd name="connsiteX1817" fmla="*/ 704850 w 6351587"/>
              <a:gd name="connsiteY1817" fmla="*/ 490935 h 3019425"/>
              <a:gd name="connsiteX1818" fmla="*/ 705644 w 6351587"/>
              <a:gd name="connsiteY1818" fmla="*/ 493713 h 3019425"/>
              <a:gd name="connsiteX1819" fmla="*/ 709613 w 6351587"/>
              <a:gd name="connsiteY1819" fmla="*/ 503635 h 3019425"/>
              <a:gd name="connsiteX1820" fmla="*/ 714772 w 6351587"/>
              <a:gd name="connsiteY1820" fmla="*/ 520303 h 3019425"/>
              <a:gd name="connsiteX1821" fmla="*/ 721916 w 6351587"/>
              <a:gd name="connsiteY1821" fmla="*/ 520303 h 3019425"/>
              <a:gd name="connsiteX1822" fmla="*/ 728663 w 6351587"/>
              <a:gd name="connsiteY1822" fmla="*/ 519906 h 3019425"/>
              <a:gd name="connsiteX1823" fmla="*/ 735013 w 6351587"/>
              <a:gd name="connsiteY1823" fmla="*/ 519510 h 3019425"/>
              <a:gd name="connsiteX1824" fmla="*/ 740569 w 6351587"/>
              <a:gd name="connsiteY1824" fmla="*/ 519113 h 3019425"/>
              <a:gd name="connsiteX1825" fmla="*/ 751682 w 6351587"/>
              <a:gd name="connsiteY1825" fmla="*/ 517525 h 3019425"/>
              <a:gd name="connsiteX1826" fmla="*/ 762397 w 6351587"/>
              <a:gd name="connsiteY1826" fmla="*/ 515541 h 3019425"/>
              <a:gd name="connsiteX1827" fmla="*/ 773113 w 6351587"/>
              <a:gd name="connsiteY1827" fmla="*/ 514350 h 3019425"/>
              <a:gd name="connsiteX1828" fmla="*/ 785019 w 6351587"/>
              <a:gd name="connsiteY1828" fmla="*/ 513556 h 3019425"/>
              <a:gd name="connsiteX1829" fmla="*/ 791766 w 6351587"/>
              <a:gd name="connsiteY1829" fmla="*/ 513556 h 3019425"/>
              <a:gd name="connsiteX1830" fmla="*/ 799306 w 6351587"/>
              <a:gd name="connsiteY1830" fmla="*/ 513556 h 3019425"/>
              <a:gd name="connsiteX1831" fmla="*/ 806847 w 6351587"/>
              <a:gd name="connsiteY1831" fmla="*/ 513953 h 3019425"/>
              <a:gd name="connsiteX1832" fmla="*/ 815182 w 6351587"/>
              <a:gd name="connsiteY1832" fmla="*/ 515144 h 3019425"/>
              <a:gd name="connsiteX1833" fmla="*/ 825897 w 6351587"/>
              <a:gd name="connsiteY1833" fmla="*/ 516335 h 3019425"/>
              <a:gd name="connsiteX1834" fmla="*/ 834628 w 6351587"/>
              <a:gd name="connsiteY1834" fmla="*/ 517922 h 3019425"/>
              <a:gd name="connsiteX1835" fmla="*/ 841772 w 6351587"/>
              <a:gd name="connsiteY1835" fmla="*/ 519510 h 3019425"/>
              <a:gd name="connsiteX1836" fmla="*/ 846931 w 6351587"/>
              <a:gd name="connsiteY1836" fmla="*/ 520700 h 3019425"/>
              <a:gd name="connsiteX1837" fmla="*/ 854075 w 6351587"/>
              <a:gd name="connsiteY1837" fmla="*/ 523081 h 3019425"/>
              <a:gd name="connsiteX1838" fmla="*/ 858441 w 6351587"/>
              <a:gd name="connsiteY1838" fmla="*/ 525463 h 3019425"/>
              <a:gd name="connsiteX1839" fmla="*/ 860425 w 6351587"/>
              <a:gd name="connsiteY1839" fmla="*/ 526256 h 3019425"/>
              <a:gd name="connsiteX1840" fmla="*/ 862409 w 6351587"/>
              <a:gd name="connsiteY1840" fmla="*/ 526653 h 3019425"/>
              <a:gd name="connsiteX1841" fmla="*/ 864791 w 6351587"/>
              <a:gd name="connsiteY1841" fmla="*/ 527447 h 3019425"/>
              <a:gd name="connsiteX1842" fmla="*/ 868363 w 6351587"/>
              <a:gd name="connsiteY1842" fmla="*/ 527844 h 3019425"/>
              <a:gd name="connsiteX1843" fmla="*/ 878682 w 6351587"/>
              <a:gd name="connsiteY1843" fmla="*/ 527844 h 3019425"/>
              <a:gd name="connsiteX1844" fmla="*/ 895747 w 6351587"/>
              <a:gd name="connsiteY1844" fmla="*/ 527447 h 3019425"/>
              <a:gd name="connsiteX1845" fmla="*/ 892175 w 6351587"/>
              <a:gd name="connsiteY1845" fmla="*/ 510381 h 3019425"/>
              <a:gd name="connsiteX1846" fmla="*/ 889794 w 6351587"/>
              <a:gd name="connsiteY1846" fmla="*/ 498872 h 3019425"/>
              <a:gd name="connsiteX1847" fmla="*/ 889794 w 6351587"/>
              <a:gd name="connsiteY1847" fmla="*/ 496491 h 3019425"/>
              <a:gd name="connsiteX1848" fmla="*/ 890191 w 6351587"/>
              <a:gd name="connsiteY1848" fmla="*/ 493713 h 3019425"/>
              <a:gd name="connsiteX1849" fmla="*/ 890588 w 6351587"/>
              <a:gd name="connsiteY1849" fmla="*/ 490935 h 3019425"/>
              <a:gd name="connsiteX1850" fmla="*/ 891381 w 6351587"/>
              <a:gd name="connsiteY1850" fmla="*/ 488156 h 3019425"/>
              <a:gd name="connsiteX1851" fmla="*/ 893763 w 6351587"/>
              <a:gd name="connsiteY1851" fmla="*/ 481806 h 3019425"/>
              <a:gd name="connsiteX1852" fmla="*/ 897731 w 6351587"/>
              <a:gd name="connsiteY1852" fmla="*/ 473472 h 3019425"/>
              <a:gd name="connsiteX1853" fmla="*/ 902494 w 6351587"/>
              <a:gd name="connsiteY1853" fmla="*/ 475060 h 3019425"/>
              <a:gd name="connsiteX1854" fmla="*/ 906066 w 6351587"/>
              <a:gd name="connsiteY1854" fmla="*/ 476250 h 3019425"/>
              <a:gd name="connsiteX1855" fmla="*/ 909241 w 6351587"/>
              <a:gd name="connsiteY1855" fmla="*/ 477044 h 3019425"/>
              <a:gd name="connsiteX1856" fmla="*/ 912019 w 6351587"/>
              <a:gd name="connsiteY1856" fmla="*/ 477441 h 3019425"/>
              <a:gd name="connsiteX1857" fmla="*/ 914003 w 6351587"/>
              <a:gd name="connsiteY1857" fmla="*/ 477441 h 3019425"/>
              <a:gd name="connsiteX1858" fmla="*/ 915194 w 6351587"/>
              <a:gd name="connsiteY1858" fmla="*/ 477838 h 3019425"/>
              <a:gd name="connsiteX1859" fmla="*/ 915988 w 6351587"/>
              <a:gd name="connsiteY1859" fmla="*/ 478235 h 3019425"/>
              <a:gd name="connsiteX1860" fmla="*/ 916384 w 6351587"/>
              <a:gd name="connsiteY1860" fmla="*/ 478631 h 3019425"/>
              <a:gd name="connsiteX1861" fmla="*/ 915591 w 6351587"/>
              <a:gd name="connsiteY1861" fmla="*/ 481013 h 3019425"/>
              <a:gd name="connsiteX1862" fmla="*/ 913210 w 6351587"/>
              <a:gd name="connsiteY1862" fmla="*/ 486172 h 3019425"/>
              <a:gd name="connsiteX1863" fmla="*/ 910034 w 6351587"/>
              <a:gd name="connsiteY1863" fmla="*/ 495300 h 3019425"/>
              <a:gd name="connsiteX1864" fmla="*/ 905669 w 6351587"/>
              <a:gd name="connsiteY1864" fmla="*/ 509985 h 3019425"/>
              <a:gd name="connsiteX1865" fmla="*/ 922338 w 6351587"/>
              <a:gd name="connsiteY1865" fmla="*/ 498872 h 3019425"/>
              <a:gd name="connsiteX1866" fmla="*/ 930275 w 6351587"/>
              <a:gd name="connsiteY1866" fmla="*/ 494110 h 3019425"/>
              <a:gd name="connsiteX1867" fmla="*/ 931863 w 6351587"/>
              <a:gd name="connsiteY1867" fmla="*/ 493713 h 3019425"/>
              <a:gd name="connsiteX1868" fmla="*/ 932656 w 6351587"/>
              <a:gd name="connsiteY1868" fmla="*/ 493713 h 3019425"/>
              <a:gd name="connsiteX1869" fmla="*/ 932259 w 6351587"/>
              <a:gd name="connsiteY1869" fmla="*/ 494506 h 3019425"/>
              <a:gd name="connsiteX1870" fmla="*/ 931466 w 6351587"/>
              <a:gd name="connsiteY1870" fmla="*/ 495697 h 3019425"/>
              <a:gd name="connsiteX1871" fmla="*/ 931069 w 6351587"/>
              <a:gd name="connsiteY1871" fmla="*/ 497681 h 3019425"/>
              <a:gd name="connsiteX1872" fmla="*/ 930275 w 6351587"/>
              <a:gd name="connsiteY1872" fmla="*/ 499269 h 3019425"/>
              <a:gd name="connsiteX1873" fmla="*/ 930275 w 6351587"/>
              <a:gd name="connsiteY1873" fmla="*/ 500460 h 3019425"/>
              <a:gd name="connsiteX1874" fmla="*/ 930672 w 6351587"/>
              <a:gd name="connsiteY1874" fmla="*/ 501253 h 3019425"/>
              <a:gd name="connsiteX1875" fmla="*/ 931069 w 6351587"/>
              <a:gd name="connsiteY1875" fmla="*/ 502047 h 3019425"/>
              <a:gd name="connsiteX1876" fmla="*/ 931863 w 6351587"/>
              <a:gd name="connsiteY1876" fmla="*/ 502841 h 3019425"/>
              <a:gd name="connsiteX1877" fmla="*/ 933053 w 6351587"/>
              <a:gd name="connsiteY1877" fmla="*/ 504031 h 3019425"/>
              <a:gd name="connsiteX1878" fmla="*/ 934641 w 6351587"/>
              <a:gd name="connsiteY1878" fmla="*/ 504428 h 3019425"/>
              <a:gd name="connsiteX1879" fmla="*/ 936228 w 6351587"/>
              <a:gd name="connsiteY1879" fmla="*/ 504825 h 3019425"/>
              <a:gd name="connsiteX1880" fmla="*/ 938609 w 6351587"/>
              <a:gd name="connsiteY1880" fmla="*/ 505222 h 3019425"/>
              <a:gd name="connsiteX1881" fmla="*/ 944959 w 6351587"/>
              <a:gd name="connsiteY1881" fmla="*/ 505222 h 3019425"/>
              <a:gd name="connsiteX1882" fmla="*/ 954088 w 6351587"/>
              <a:gd name="connsiteY1882" fmla="*/ 504428 h 3019425"/>
              <a:gd name="connsiteX1883" fmla="*/ 1007269 w 6351587"/>
              <a:gd name="connsiteY1883" fmla="*/ 498078 h 3019425"/>
              <a:gd name="connsiteX1884" fmla="*/ 1010047 w 6351587"/>
              <a:gd name="connsiteY1884" fmla="*/ 498078 h 3019425"/>
              <a:gd name="connsiteX1885" fmla="*/ 1013222 w 6351587"/>
              <a:gd name="connsiteY1885" fmla="*/ 498078 h 3019425"/>
              <a:gd name="connsiteX1886" fmla="*/ 1026319 w 6351587"/>
              <a:gd name="connsiteY1886" fmla="*/ 497285 h 3019425"/>
              <a:gd name="connsiteX1887" fmla="*/ 1039416 w 6351587"/>
              <a:gd name="connsiteY1887" fmla="*/ 496491 h 3019425"/>
              <a:gd name="connsiteX1888" fmla="*/ 1045369 w 6351587"/>
              <a:gd name="connsiteY1888" fmla="*/ 495697 h 3019425"/>
              <a:gd name="connsiteX1889" fmla="*/ 1051322 w 6351587"/>
              <a:gd name="connsiteY1889" fmla="*/ 494903 h 3019425"/>
              <a:gd name="connsiteX1890" fmla="*/ 1056878 w 6351587"/>
              <a:gd name="connsiteY1890" fmla="*/ 493316 h 3019425"/>
              <a:gd name="connsiteX1891" fmla="*/ 1062038 w 6351587"/>
              <a:gd name="connsiteY1891" fmla="*/ 491728 h 3019425"/>
              <a:gd name="connsiteX1892" fmla="*/ 1067197 w 6351587"/>
              <a:gd name="connsiteY1892" fmla="*/ 489744 h 3019425"/>
              <a:gd name="connsiteX1893" fmla="*/ 1071563 w 6351587"/>
              <a:gd name="connsiteY1893" fmla="*/ 486966 h 3019425"/>
              <a:gd name="connsiteX1894" fmla="*/ 1073944 w 6351587"/>
              <a:gd name="connsiteY1894" fmla="*/ 484981 h 3019425"/>
              <a:gd name="connsiteX1895" fmla="*/ 1075928 w 6351587"/>
              <a:gd name="connsiteY1895" fmla="*/ 483394 h 3019425"/>
              <a:gd name="connsiteX1896" fmla="*/ 1077516 w 6351587"/>
              <a:gd name="connsiteY1896" fmla="*/ 481410 h 3019425"/>
              <a:gd name="connsiteX1897" fmla="*/ 1079500 w 6351587"/>
              <a:gd name="connsiteY1897" fmla="*/ 479425 h 3019425"/>
              <a:gd name="connsiteX1898" fmla="*/ 1081088 w 6351587"/>
              <a:gd name="connsiteY1898" fmla="*/ 477044 h 3019425"/>
              <a:gd name="connsiteX1899" fmla="*/ 1082278 w 6351587"/>
              <a:gd name="connsiteY1899" fmla="*/ 474266 h 3019425"/>
              <a:gd name="connsiteX1900" fmla="*/ 1083866 w 6351587"/>
              <a:gd name="connsiteY1900" fmla="*/ 471488 h 3019425"/>
              <a:gd name="connsiteX1901" fmla="*/ 1085056 w 6351587"/>
              <a:gd name="connsiteY1901" fmla="*/ 468710 h 3019425"/>
              <a:gd name="connsiteX1902" fmla="*/ 1085850 w 6351587"/>
              <a:gd name="connsiteY1902" fmla="*/ 465535 h 3019425"/>
              <a:gd name="connsiteX1903" fmla="*/ 1086644 w 6351587"/>
              <a:gd name="connsiteY1903" fmla="*/ 461963 h 3019425"/>
              <a:gd name="connsiteX1904" fmla="*/ 1087438 w 6351587"/>
              <a:gd name="connsiteY1904" fmla="*/ 458391 h 3019425"/>
              <a:gd name="connsiteX1905" fmla="*/ 1088231 w 6351587"/>
              <a:gd name="connsiteY1905" fmla="*/ 454422 h 3019425"/>
              <a:gd name="connsiteX1906" fmla="*/ 979091 w 6351587"/>
              <a:gd name="connsiteY1906" fmla="*/ 467519 h 3019425"/>
              <a:gd name="connsiteX1907" fmla="*/ 969566 w 6351587"/>
              <a:gd name="connsiteY1907" fmla="*/ 465535 h 3019425"/>
              <a:gd name="connsiteX1908" fmla="*/ 958453 w 6351587"/>
              <a:gd name="connsiteY1908" fmla="*/ 463550 h 3019425"/>
              <a:gd name="connsiteX1909" fmla="*/ 946547 w 6351587"/>
              <a:gd name="connsiteY1909" fmla="*/ 461963 h 3019425"/>
              <a:gd name="connsiteX1910" fmla="*/ 933053 w 6351587"/>
              <a:gd name="connsiteY1910" fmla="*/ 460375 h 3019425"/>
              <a:gd name="connsiteX1911" fmla="*/ 903684 w 6351587"/>
              <a:gd name="connsiteY1911" fmla="*/ 456803 h 3019425"/>
              <a:gd name="connsiteX1912" fmla="*/ 870744 w 6351587"/>
              <a:gd name="connsiteY1912" fmla="*/ 453628 h 3019425"/>
              <a:gd name="connsiteX1913" fmla="*/ 835025 w 6351587"/>
              <a:gd name="connsiteY1913" fmla="*/ 450453 h 3019425"/>
              <a:gd name="connsiteX1914" fmla="*/ 797719 w 6351587"/>
              <a:gd name="connsiteY1914" fmla="*/ 446881 h 3019425"/>
              <a:gd name="connsiteX1915" fmla="*/ 759222 w 6351587"/>
              <a:gd name="connsiteY1915" fmla="*/ 442913 h 3019425"/>
              <a:gd name="connsiteX1916" fmla="*/ 720725 w 6351587"/>
              <a:gd name="connsiteY1916" fmla="*/ 438944 h 3019425"/>
              <a:gd name="connsiteX1917" fmla="*/ 682625 w 6351587"/>
              <a:gd name="connsiteY1917" fmla="*/ 434181 h 3019425"/>
              <a:gd name="connsiteX1918" fmla="*/ 645716 w 6351587"/>
              <a:gd name="connsiteY1918" fmla="*/ 428625 h 3019425"/>
              <a:gd name="connsiteX1919" fmla="*/ 627856 w 6351587"/>
              <a:gd name="connsiteY1919" fmla="*/ 425847 h 3019425"/>
              <a:gd name="connsiteX1920" fmla="*/ 610791 w 6351587"/>
              <a:gd name="connsiteY1920" fmla="*/ 422672 h 3019425"/>
              <a:gd name="connsiteX1921" fmla="*/ 594519 w 6351587"/>
              <a:gd name="connsiteY1921" fmla="*/ 419497 h 3019425"/>
              <a:gd name="connsiteX1922" fmla="*/ 579041 w 6351587"/>
              <a:gd name="connsiteY1922" fmla="*/ 415925 h 3019425"/>
              <a:gd name="connsiteX1923" fmla="*/ 564356 w 6351587"/>
              <a:gd name="connsiteY1923" fmla="*/ 411956 h 3019425"/>
              <a:gd name="connsiteX1924" fmla="*/ 550863 w 6351587"/>
              <a:gd name="connsiteY1924" fmla="*/ 407988 h 3019425"/>
              <a:gd name="connsiteX1925" fmla="*/ 538163 w 6351587"/>
              <a:gd name="connsiteY1925" fmla="*/ 403622 h 3019425"/>
              <a:gd name="connsiteX1926" fmla="*/ 526653 w 6351587"/>
              <a:gd name="connsiteY1926" fmla="*/ 398860 h 3019425"/>
              <a:gd name="connsiteX1927" fmla="*/ 516731 w 6351587"/>
              <a:gd name="connsiteY1927" fmla="*/ 394097 h 3019425"/>
              <a:gd name="connsiteX1928" fmla="*/ 508000 w 6351587"/>
              <a:gd name="connsiteY1928" fmla="*/ 388541 h 3019425"/>
              <a:gd name="connsiteX1929" fmla="*/ 500856 w 6351587"/>
              <a:gd name="connsiteY1929" fmla="*/ 382985 h 3019425"/>
              <a:gd name="connsiteX1930" fmla="*/ 495300 w 6351587"/>
              <a:gd name="connsiteY1930" fmla="*/ 377031 h 3019425"/>
              <a:gd name="connsiteX1931" fmla="*/ 492125 w 6351587"/>
              <a:gd name="connsiteY1931" fmla="*/ 372666 h 3019425"/>
              <a:gd name="connsiteX1932" fmla="*/ 488950 w 6351587"/>
              <a:gd name="connsiteY1932" fmla="*/ 367506 h 3019425"/>
              <a:gd name="connsiteX1933" fmla="*/ 485775 w 6351587"/>
              <a:gd name="connsiteY1933" fmla="*/ 361950 h 3019425"/>
              <a:gd name="connsiteX1934" fmla="*/ 482997 w 6351587"/>
              <a:gd name="connsiteY1934" fmla="*/ 355997 h 3019425"/>
              <a:gd name="connsiteX1935" fmla="*/ 479822 w 6351587"/>
              <a:gd name="connsiteY1935" fmla="*/ 350044 h 3019425"/>
              <a:gd name="connsiteX1936" fmla="*/ 476250 w 6351587"/>
              <a:gd name="connsiteY1936" fmla="*/ 343694 h 3019425"/>
              <a:gd name="connsiteX1937" fmla="*/ 473075 w 6351587"/>
              <a:gd name="connsiteY1937" fmla="*/ 338138 h 3019425"/>
              <a:gd name="connsiteX1938" fmla="*/ 469106 w 6351587"/>
              <a:gd name="connsiteY1938" fmla="*/ 332581 h 3019425"/>
              <a:gd name="connsiteX1939" fmla="*/ 457994 w 6351587"/>
              <a:gd name="connsiteY1939" fmla="*/ 317500 h 3019425"/>
              <a:gd name="connsiteX1940" fmla="*/ 450056 w 6351587"/>
              <a:gd name="connsiteY1940" fmla="*/ 306388 h 3019425"/>
              <a:gd name="connsiteX1941" fmla="*/ 446881 w 6351587"/>
              <a:gd name="connsiteY1941" fmla="*/ 302022 h 3019425"/>
              <a:gd name="connsiteX1942" fmla="*/ 444500 w 6351587"/>
              <a:gd name="connsiteY1942" fmla="*/ 297656 h 3019425"/>
              <a:gd name="connsiteX1943" fmla="*/ 442119 w 6351587"/>
              <a:gd name="connsiteY1943" fmla="*/ 294085 h 3019425"/>
              <a:gd name="connsiteX1944" fmla="*/ 440134 w 6351587"/>
              <a:gd name="connsiteY1944" fmla="*/ 290116 h 3019425"/>
              <a:gd name="connsiteX1945" fmla="*/ 436960 w 6351587"/>
              <a:gd name="connsiteY1945" fmla="*/ 281385 h 3019425"/>
              <a:gd name="connsiteX1946" fmla="*/ 433388 w 6351587"/>
              <a:gd name="connsiteY1946" fmla="*/ 270669 h 3019425"/>
              <a:gd name="connsiteX1947" fmla="*/ 429419 w 6351587"/>
              <a:gd name="connsiteY1947" fmla="*/ 256381 h 3019425"/>
              <a:gd name="connsiteX1948" fmla="*/ 423863 w 6351587"/>
              <a:gd name="connsiteY1948" fmla="*/ 236538 h 3019425"/>
              <a:gd name="connsiteX1949" fmla="*/ 417513 w 6351587"/>
              <a:gd name="connsiteY1949" fmla="*/ 215106 h 3019425"/>
              <a:gd name="connsiteX1950" fmla="*/ 410766 w 6351587"/>
              <a:gd name="connsiteY1950" fmla="*/ 194866 h 3019425"/>
              <a:gd name="connsiteX1951" fmla="*/ 404813 w 6351587"/>
              <a:gd name="connsiteY1951" fmla="*/ 175816 h 3019425"/>
              <a:gd name="connsiteX1952" fmla="*/ 399256 w 6351587"/>
              <a:gd name="connsiteY1952" fmla="*/ 156766 h 3019425"/>
              <a:gd name="connsiteX1953" fmla="*/ 396875 w 6351587"/>
              <a:gd name="connsiteY1953" fmla="*/ 147241 h 3019425"/>
              <a:gd name="connsiteX1954" fmla="*/ 394494 w 6351587"/>
              <a:gd name="connsiteY1954" fmla="*/ 137319 h 3019425"/>
              <a:gd name="connsiteX1955" fmla="*/ 392510 w 6351587"/>
              <a:gd name="connsiteY1955" fmla="*/ 127397 h 3019425"/>
              <a:gd name="connsiteX1956" fmla="*/ 391319 w 6351587"/>
              <a:gd name="connsiteY1956" fmla="*/ 117078 h 3019425"/>
              <a:gd name="connsiteX1957" fmla="*/ 390128 w 6351587"/>
              <a:gd name="connsiteY1957" fmla="*/ 106363 h 3019425"/>
              <a:gd name="connsiteX1958" fmla="*/ 389335 w 6351587"/>
              <a:gd name="connsiteY1958" fmla="*/ 94853 h 3019425"/>
              <a:gd name="connsiteX1959" fmla="*/ 389335 w 6351587"/>
              <a:gd name="connsiteY1959" fmla="*/ 83344 h 3019425"/>
              <a:gd name="connsiteX1960" fmla="*/ 389731 w 6351587"/>
              <a:gd name="connsiteY1960" fmla="*/ 70644 h 3019425"/>
              <a:gd name="connsiteX1961" fmla="*/ 406003 w 6351587"/>
              <a:gd name="connsiteY1961" fmla="*/ 70644 h 3019425"/>
              <a:gd name="connsiteX1962" fmla="*/ 422275 w 6351587"/>
              <a:gd name="connsiteY1962" fmla="*/ 70247 h 3019425"/>
              <a:gd name="connsiteX1963" fmla="*/ 438547 w 6351587"/>
              <a:gd name="connsiteY1963" fmla="*/ 69453 h 3019425"/>
              <a:gd name="connsiteX1964" fmla="*/ 455216 w 6351587"/>
              <a:gd name="connsiteY1964" fmla="*/ 67866 h 3019425"/>
              <a:gd name="connsiteX1965" fmla="*/ 489347 w 6351587"/>
              <a:gd name="connsiteY1965" fmla="*/ 64294 h 3019425"/>
              <a:gd name="connsiteX1966" fmla="*/ 523478 w 6351587"/>
              <a:gd name="connsiteY1966" fmla="*/ 60325 h 3019425"/>
              <a:gd name="connsiteX1967" fmla="*/ 540941 w 6351587"/>
              <a:gd name="connsiteY1967" fmla="*/ 58738 h 3019425"/>
              <a:gd name="connsiteX1968" fmla="*/ 558403 w 6351587"/>
              <a:gd name="connsiteY1968" fmla="*/ 57547 h 3019425"/>
              <a:gd name="connsiteX1969" fmla="*/ 576263 w 6351587"/>
              <a:gd name="connsiteY1969" fmla="*/ 57150 h 3019425"/>
              <a:gd name="connsiteX1970" fmla="*/ 594122 w 6351587"/>
              <a:gd name="connsiteY1970" fmla="*/ 57150 h 3019425"/>
              <a:gd name="connsiteX1971" fmla="*/ 603250 w 6351587"/>
              <a:gd name="connsiteY1971" fmla="*/ 57547 h 3019425"/>
              <a:gd name="connsiteX1972" fmla="*/ 612378 w 6351587"/>
              <a:gd name="connsiteY1972" fmla="*/ 57944 h 3019425"/>
              <a:gd name="connsiteX1973" fmla="*/ 621506 w 6351587"/>
              <a:gd name="connsiteY1973" fmla="*/ 58738 h 3019425"/>
              <a:gd name="connsiteX1974" fmla="*/ 630634 w 6351587"/>
              <a:gd name="connsiteY1974" fmla="*/ 59928 h 3019425"/>
              <a:gd name="connsiteX1975" fmla="*/ 639763 w 6351587"/>
              <a:gd name="connsiteY1975" fmla="*/ 61119 h 3019425"/>
              <a:gd name="connsiteX1976" fmla="*/ 648891 w 6351587"/>
              <a:gd name="connsiteY1976" fmla="*/ 62706 h 3019425"/>
              <a:gd name="connsiteX1977" fmla="*/ 658019 w 6351587"/>
              <a:gd name="connsiteY1977" fmla="*/ 64691 h 3019425"/>
              <a:gd name="connsiteX1978" fmla="*/ 667147 w 6351587"/>
              <a:gd name="connsiteY1978" fmla="*/ 67072 h 3019425"/>
              <a:gd name="connsiteX1979" fmla="*/ 675878 w 6351587"/>
              <a:gd name="connsiteY1979" fmla="*/ 69453 h 3019425"/>
              <a:gd name="connsiteX1980" fmla="*/ 682228 w 6351587"/>
              <a:gd name="connsiteY1980" fmla="*/ 71438 h 3019425"/>
              <a:gd name="connsiteX1981" fmla="*/ 686594 w 6351587"/>
              <a:gd name="connsiteY1981" fmla="*/ 73422 h 3019425"/>
              <a:gd name="connsiteX1982" fmla="*/ 689769 w 6351587"/>
              <a:gd name="connsiteY1982" fmla="*/ 75010 h 3019425"/>
              <a:gd name="connsiteX1983" fmla="*/ 692150 w 6351587"/>
              <a:gd name="connsiteY1983" fmla="*/ 77391 h 3019425"/>
              <a:gd name="connsiteX1984" fmla="*/ 692547 w 6351587"/>
              <a:gd name="connsiteY1984" fmla="*/ 78185 h 3019425"/>
              <a:gd name="connsiteX1985" fmla="*/ 693738 w 6351587"/>
              <a:gd name="connsiteY1985" fmla="*/ 77391 h 3019425"/>
              <a:gd name="connsiteX1986" fmla="*/ 698500 w 6351587"/>
              <a:gd name="connsiteY1986" fmla="*/ 75010 h 3019425"/>
              <a:gd name="connsiteX1987" fmla="*/ 702866 w 6351587"/>
              <a:gd name="connsiteY1987" fmla="*/ 73025 h 3019425"/>
              <a:gd name="connsiteX1988" fmla="*/ 709613 w 6351587"/>
              <a:gd name="connsiteY1988" fmla="*/ 70247 h 3019425"/>
              <a:gd name="connsiteX1989" fmla="*/ 718344 w 6351587"/>
              <a:gd name="connsiteY1989" fmla="*/ 67469 h 3019425"/>
              <a:gd name="connsiteX1990" fmla="*/ 729853 w 6351587"/>
              <a:gd name="connsiteY1990" fmla="*/ 63500 h 3019425"/>
              <a:gd name="connsiteX1991" fmla="*/ 737791 w 6351587"/>
              <a:gd name="connsiteY1991" fmla="*/ 61516 h 3019425"/>
              <a:gd name="connsiteX1992" fmla="*/ 746522 w 6351587"/>
              <a:gd name="connsiteY1992" fmla="*/ 59928 h 3019425"/>
              <a:gd name="connsiteX1993" fmla="*/ 756444 w 6351587"/>
              <a:gd name="connsiteY1993" fmla="*/ 58738 h 3019425"/>
              <a:gd name="connsiteX1994" fmla="*/ 767556 w 6351587"/>
              <a:gd name="connsiteY1994" fmla="*/ 57547 h 3019425"/>
              <a:gd name="connsiteX1995" fmla="*/ 790972 w 6351587"/>
              <a:gd name="connsiteY1995" fmla="*/ 56356 h 3019425"/>
              <a:gd name="connsiteX1996" fmla="*/ 816769 w 6351587"/>
              <a:gd name="connsiteY1996" fmla="*/ 55563 h 3019425"/>
              <a:gd name="connsiteX1997" fmla="*/ 842566 w 6351587"/>
              <a:gd name="connsiteY1997" fmla="*/ 55166 h 3019425"/>
              <a:gd name="connsiteX1998" fmla="*/ 867966 w 6351587"/>
              <a:gd name="connsiteY1998" fmla="*/ 54372 h 3019425"/>
              <a:gd name="connsiteX1999" fmla="*/ 891381 w 6351587"/>
              <a:gd name="connsiteY1999" fmla="*/ 53975 h 3019425"/>
              <a:gd name="connsiteX2000" fmla="*/ 912019 w 6351587"/>
              <a:gd name="connsiteY2000" fmla="*/ 52388 h 3019425"/>
              <a:gd name="connsiteX2001" fmla="*/ 935435 w 6351587"/>
              <a:gd name="connsiteY2001" fmla="*/ 50403 h 3019425"/>
              <a:gd name="connsiteX2002" fmla="*/ 954484 w 6351587"/>
              <a:gd name="connsiteY2002" fmla="*/ 48816 h 3019425"/>
              <a:gd name="connsiteX2003" fmla="*/ 970757 w 6351587"/>
              <a:gd name="connsiteY2003" fmla="*/ 48022 h 3019425"/>
              <a:gd name="connsiteX2004" fmla="*/ 983456 w 6351587"/>
              <a:gd name="connsiteY2004" fmla="*/ 48022 h 3019425"/>
              <a:gd name="connsiteX2005" fmla="*/ 993775 w 6351587"/>
              <a:gd name="connsiteY2005" fmla="*/ 48419 h 3019425"/>
              <a:gd name="connsiteX2006" fmla="*/ 1001316 w 6351587"/>
              <a:gd name="connsiteY2006" fmla="*/ 49213 h 3019425"/>
              <a:gd name="connsiteX2007" fmla="*/ 1004491 w 6351587"/>
              <a:gd name="connsiteY2007" fmla="*/ 49610 h 3019425"/>
              <a:gd name="connsiteX2008" fmla="*/ 1007269 w 6351587"/>
              <a:gd name="connsiteY2008" fmla="*/ 50403 h 3019425"/>
              <a:gd name="connsiteX2009" fmla="*/ 1009650 w 6351587"/>
              <a:gd name="connsiteY2009" fmla="*/ 51197 h 3019425"/>
              <a:gd name="connsiteX2010" fmla="*/ 1011635 w 6351587"/>
              <a:gd name="connsiteY2010" fmla="*/ 51991 h 3019425"/>
              <a:gd name="connsiteX2011" fmla="*/ 1013222 w 6351587"/>
              <a:gd name="connsiteY2011" fmla="*/ 53181 h 3019425"/>
              <a:gd name="connsiteX2012" fmla="*/ 1014413 w 6351587"/>
              <a:gd name="connsiteY2012" fmla="*/ 54372 h 3019425"/>
              <a:gd name="connsiteX2013" fmla="*/ 1015603 w 6351587"/>
              <a:gd name="connsiteY2013" fmla="*/ 55563 h 3019425"/>
              <a:gd name="connsiteX2014" fmla="*/ 1016397 w 6351587"/>
              <a:gd name="connsiteY2014" fmla="*/ 56753 h 3019425"/>
              <a:gd name="connsiteX2015" fmla="*/ 1017984 w 6351587"/>
              <a:gd name="connsiteY2015" fmla="*/ 59531 h 3019425"/>
              <a:gd name="connsiteX2016" fmla="*/ 1019572 w 6351587"/>
              <a:gd name="connsiteY2016" fmla="*/ 62706 h 3019425"/>
              <a:gd name="connsiteX2017" fmla="*/ 1021160 w 6351587"/>
              <a:gd name="connsiteY2017" fmla="*/ 66278 h 3019425"/>
              <a:gd name="connsiteX2018" fmla="*/ 1023541 w 6351587"/>
              <a:gd name="connsiteY2018" fmla="*/ 69850 h 3019425"/>
              <a:gd name="connsiteX2019" fmla="*/ 1025128 w 6351587"/>
              <a:gd name="connsiteY2019" fmla="*/ 71438 h 3019425"/>
              <a:gd name="connsiteX2020" fmla="*/ 1026716 w 6351587"/>
              <a:gd name="connsiteY2020" fmla="*/ 73422 h 3019425"/>
              <a:gd name="connsiteX2021" fmla="*/ 1028700 w 6351587"/>
              <a:gd name="connsiteY2021" fmla="*/ 75406 h 3019425"/>
              <a:gd name="connsiteX2022" fmla="*/ 1031081 w 6351587"/>
              <a:gd name="connsiteY2022" fmla="*/ 77391 h 3019425"/>
              <a:gd name="connsiteX2023" fmla="*/ 1043384 w 6351587"/>
              <a:gd name="connsiteY2023" fmla="*/ 73422 h 3019425"/>
              <a:gd name="connsiteX2024" fmla="*/ 1048941 w 6351587"/>
              <a:gd name="connsiteY2024" fmla="*/ 71438 h 3019425"/>
              <a:gd name="connsiteX2025" fmla="*/ 1049338 w 6351587"/>
              <a:gd name="connsiteY2025" fmla="*/ 71041 h 3019425"/>
              <a:gd name="connsiteX2026" fmla="*/ 1047353 w 6351587"/>
              <a:gd name="connsiteY2026" fmla="*/ 71438 h 3019425"/>
              <a:gd name="connsiteX2027" fmla="*/ 1045766 w 6351587"/>
              <a:gd name="connsiteY2027" fmla="*/ 71438 h 3019425"/>
              <a:gd name="connsiteX2028" fmla="*/ 1044575 w 6351587"/>
              <a:gd name="connsiteY2028" fmla="*/ 71438 h 3019425"/>
              <a:gd name="connsiteX2029" fmla="*/ 1043384 w 6351587"/>
              <a:gd name="connsiteY2029" fmla="*/ 71041 h 3019425"/>
              <a:gd name="connsiteX2030" fmla="*/ 1042591 w 6351587"/>
              <a:gd name="connsiteY2030" fmla="*/ 70247 h 3019425"/>
              <a:gd name="connsiteX2031" fmla="*/ 1042591 w 6351587"/>
              <a:gd name="connsiteY2031" fmla="*/ 68660 h 3019425"/>
              <a:gd name="connsiteX2032" fmla="*/ 1043782 w 6351587"/>
              <a:gd name="connsiteY2032" fmla="*/ 66675 h 3019425"/>
              <a:gd name="connsiteX2033" fmla="*/ 1046163 w 6351587"/>
              <a:gd name="connsiteY2033" fmla="*/ 63897 h 3019425"/>
              <a:gd name="connsiteX2034" fmla="*/ 1049735 w 6351587"/>
              <a:gd name="connsiteY2034" fmla="*/ 60325 h 3019425"/>
              <a:gd name="connsiteX2035" fmla="*/ 1052513 w 6351587"/>
              <a:gd name="connsiteY2035" fmla="*/ 57944 h 3019425"/>
              <a:gd name="connsiteX2036" fmla="*/ 1054100 w 6351587"/>
              <a:gd name="connsiteY2036" fmla="*/ 56356 h 3019425"/>
              <a:gd name="connsiteX2037" fmla="*/ 1054497 w 6351587"/>
              <a:gd name="connsiteY2037" fmla="*/ 54769 h 3019425"/>
              <a:gd name="connsiteX2038" fmla="*/ 1055291 w 6351587"/>
              <a:gd name="connsiteY2038" fmla="*/ 53975 h 3019425"/>
              <a:gd name="connsiteX2039" fmla="*/ 1056085 w 6351587"/>
              <a:gd name="connsiteY2039" fmla="*/ 53181 h 3019425"/>
              <a:gd name="connsiteX2040" fmla="*/ 1057672 w 6351587"/>
              <a:gd name="connsiteY2040" fmla="*/ 51991 h 3019425"/>
              <a:gd name="connsiteX2041" fmla="*/ 1060053 w 6351587"/>
              <a:gd name="connsiteY2041" fmla="*/ 50403 h 3019425"/>
              <a:gd name="connsiteX2042" fmla="*/ 1064419 w 6351587"/>
              <a:gd name="connsiteY2042" fmla="*/ 48419 h 3019425"/>
              <a:gd name="connsiteX2043" fmla="*/ 1067197 w 6351587"/>
              <a:gd name="connsiteY2043" fmla="*/ 47228 h 3019425"/>
              <a:gd name="connsiteX2044" fmla="*/ 1070372 w 6351587"/>
              <a:gd name="connsiteY2044" fmla="*/ 46038 h 3019425"/>
              <a:gd name="connsiteX2045" fmla="*/ 1073944 w 6351587"/>
              <a:gd name="connsiteY2045" fmla="*/ 45244 h 3019425"/>
              <a:gd name="connsiteX2046" fmla="*/ 1077119 w 6351587"/>
              <a:gd name="connsiteY2046" fmla="*/ 44847 h 3019425"/>
              <a:gd name="connsiteX2047" fmla="*/ 1084660 w 6351587"/>
              <a:gd name="connsiteY2047" fmla="*/ 43656 h 3019425"/>
              <a:gd name="connsiteX2048" fmla="*/ 1092200 w 6351587"/>
              <a:gd name="connsiteY2048" fmla="*/ 43260 h 3019425"/>
              <a:gd name="connsiteX2049" fmla="*/ 1100138 w 6351587"/>
              <a:gd name="connsiteY2049" fmla="*/ 43260 h 3019425"/>
              <a:gd name="connsiteX2050" fmla="*/ 1107678 w 6351587"/>
              <a:gd name="connsiteY2050" fmla="*/ 43656 h 3019425"/>
              <a:gd name="connsiteX2051" fmla="*/ 1115219 w 6351587"/>
              <a:gd name="connsiteY2051" fmla="*/ 44450 h 3019425"/>
              <a:gd name="connsiteX2052" fmla="*/ 1122363 w 6351587"/>
              <a:gd name="connsiteY2052" fmla="*/ 45244 h 3019425"/>
              <a:gd name="connsiteX2053" fmla="*/ 1141413 w 6351587"/>
              <a:gd name="connsiteY2053" fmla="*/ 47228 h 3019425"/>
              <a:gd name="connsiteX2054" fmla="*/ 1154906 w 6351587"/>
              <a:gd name="connsiteY2054" fmla="*/ 48816 h 3019425"/>
              <a:gd name="connsiteX2055" fmla="*/ 1165225 w 6351587"/>
              <a:gd name="connsiteY2055" fmla="*/ 50006 h 3019425"/>
              <a:gd name="connsiteX2056" fmla="*/ 1173163 w 6351587"/>
              <a:gd name="connsiteY2056" fmla="*/ 50006 h 3019425"/>
              <a:gd name="connsiteX2057" fmla="*/ 1177131 w 6351587"/>
              <a:gd name="connsiteY2057" fmla="*/ 50006 h 3019425"/>
              <a:gd name="connsiteX2058" fmla="*/ 1180703 w 6351587"/>
              <a:gd name="connsiteY2058" fmla="*/ 49213 h 3019425"/>
              <a:gd name="connsiteX2059" fmla="*/ 1184672 w 6351587"/>
              <a:gd name="connsiteY2059" fmla="*/ 48419 h 3019425"/>
              <a:gd name="connsiteX2060" fmla="*/ 1188641 w 6351587"/>
              <a:gd name="connsiteY2060" fmla="*/ 47625 h 3019425"/>
              <a:gd name="connsiteX2061" fmla="*/ 1199356 w 6351587"/>
              <a:gd name="connsiteY2061" fmla="*/ 44450 h 3019425"/>
              <a:gd name="connsiteX2062" fmla="*/ 1213247 w 6351587"/>
              <a:gd name="connsiteY2062" fmla="*/ 40084 h 3019425"/>
              <a:gd name="connsiteX2063" fmla="*/ 1214041 w 6351587"/>
              <a:gd name="connsiteY2063" fmla="*/ 42466 h 3019425"/>
              <a:gd name="connsiteX2064" fmla="*/ 1214041 w 6351587"/>
              <a:gd name="connsiteY2064" fmla="*/ 44847 h 3019425"/>
              <a:gd name="connsiteX2065" fmla="*/ 1214041 w 6351587"/>
              <a:gd name="connsiteY2065" fmla="*/ 47625 h 3019425"/>
              <a:gd name="connsiteX2066" fmla="*/ 1213644 w 6351587"/>
              <a:gd name="connsiteY2066" fmla="*/ 50006 h 3019425"/>
              <a:gd name="connsiteX2067" fmla="*/ 1212850 w 6351587"/>
              <a:gd name="connsiteY2067" fmla="*/ 51991 h 3019425"/>
              <a:gd name="connsiteX2068" fmla="*/ 1212056 w 6351587"/>
              <a:gd name="connsiteY2068" fmla="*/ 53578 h 3019425"/>
              <a:gd name="connsiteX2069" fmla="*/ 1209675 w 6351587"/>
              <a:gd name="connsiteY2069" fmla="*/ 56356 h 3019425"/>
              <a:gd name="connsiteX2070" fmla="*/ 1207691 w 6351587"/>
              <a:gd name="connsiteY2070" fmla="*/ 58341 h 3019425"/>
              <a:gd name="connsiteX2071" fmla="*/ 1206897 w 6351587"/>
              <a:gd name="connsiteY2071" fmla="*/ 59135 h 3019425"/>
              <a:gd name="connsiteX2072" fmla="*/ 1206500 w 6351587"/>
              <a:gd name="connsiteY2072" fmla="*/ 59531 h 3019425"/>
              <a:gd name="connsiteX2073" fmla="*/ 1206103 w 6351587"/>
              <a:gd name="connsiteY2073" fmla="*/ 60325 h 3019425"/>
              <a:gd name="connsiteX2074" fmla="*/ 1206500 w 6351587"/>
              <a:gd name="connsiteY2074" fmla="*/ 60722 h 3019425"/>
              <a:gd name="connsiteX2075" fmla="*/ 1208484 w 6351587"/>
              <a:gd name="connsiteY2075" fmla="*/ 61913 h 3019425"/>
              <a:gd name="connsiteX2076" fmla="*/ 1212850 w 6351587"/>
              <a:gd name="connsiteY2076" fmla="*/ 63500 h 3019425"/>
              <a:gd name="connsiteX2077" fmla="*/ 1212850 w 6351587"/>
              <a:gd name="connsiteY2077" fmla="*/ 64691 h 3019425"/>
              <a:gd name="connsiteX2078" fmla="*/ 1212453 w 6351587"/>
              <a:gd name="connsiteY2078" fmla="*/ 66675 h 3019425"/>
              <a:gd name="connsiteX2079" fmla="*/ 1223963 w 6351587"/>
              <a:gd name="connsiteY2079" fmla="*/ 64691 h 3019425"/>
              <a:gd name="connsiteX2080" fmla="*/ 1232297 w 6351587"/>
              <a:gd name="connsiteY2080" fmla="*/ 63897 h 3019425"/>
              <a:gd name="connsiteX2081" fmla="*/ 1238250 w 6351587"/>
              <a:gd name="connsiteY2081" fmla="*/ 63897 h 3019425"/>
              <a:gd name="connsiteX2082" fmla="*/ 1243806 w 6351587"/>
              <a:gd name="connsiteY2082" fmla="*/ 64691 h 3019425"/>
              <a:gd name="connsiteX2083" fmla="*/ 1249759 w 6351587"/>
              <a:gd name="connsiteY2083" fmla="*/ 65881 h 3019425"/>
              <a:gd name="connsiteX2084" fmla="*/ 1257697 w 6351587"/>
              <a:gd name="connsiteY2084" fmla="*/ 67072 h 3019425"/>
              <a:gd name="connsiteX2085" fmla="*/ 1268810 w 6351587"/>
              <a:gd name="connsiteY2085" fmla="*/ 68263 h 3019425"/>
              <a:gd name="connsiteX2086" fmla="*/ 1284684 w 6351587"/>
              <a:gd name="connsiteY2086" fmla="*/ 69453 h 3019425"/>
              <a:gd name="connsiteX2087" fmla="*/ 1280716 w 6351587"/>
              <a:gd name="connsiteY2087" fmla="*/ 63897 h 3019425"/>
              <a:gd name="connsiteX2088" fmla="*/ 1277144 w 6351587"/>
              <a:gd name="connsiteY2088" fmla="*/ 59928 h 3019425"/>
              <a:gd name="connsiteX2089" fmla="*/ 1274366 w 6351587"/>
              <a:gd name="connsiteY2089" fmla="*/ 56753 h 3019425"/>
              <a:gd name="connsiteX2090" fmla="*/ 1271984 w 6351587"/>
              <a:gd name="connsiteY2090" fmla="*/ 54769 h 3019425"/>
              <a:gd name="connsiteX2091" fmla="*/ 1268810 w 6351587"/>
              <a:gd name="connsiteY2091" fmla="*/ 52388 h 3019425"/>
              <a:gd name="connsiteX2092" fmla="*/ 1266825 w 6351587"/>
              <a:gd name="connsiteY2092" fmla="*/ 51594 h 3019425"/>
              <a:gd name="connsiteX2093" fmla="*/ 1266031 w 6351587"/>
              <a:gd name="connsiteY2093" fmla="*/ 51197 h 3019425"/>
              <a:gd name="connsiteX2094" fmla="*/ 1265238 w 6351587"/>
              <a:gd name="connsiteY2094" fmla="*/ 50403 h 3019425"/>
              <a:gd name="connsiteX2095" fmla="*/ 1264444 w 6351587"/>
              <a:gd name="connsiteY2095" fmla="*/ 49610 h 3019425"/>
              <a:gd name="connsiteX2096" fmla="*/ 1264047 w 6351587"/>
              <a:gd name="connsiteY2096" fmla="*/ 48022 h 3019425"/>
              <a:gd name="connsiteX2097" fmla="*/ 1262063 w 6351587"/>
              <a:gd name="connsiteY2097" fmla="*/ 42863 h 3019425"/>
              <a:gd name="connsiteX2098" fmla="*/ 1258888 w 6351587"/>
              <a:gd name="connsiteY2098" fmla="*/ 32941 h 3019425"/>
              <a:gd name="connsiteX2099" fmla="*/ 1270794 w 6351587"/>
              <a:gd name="connsiteY2099" fmla="*/ 32941 h 3019425"/>
              <a:gd name="connsiteX2100" fmla="*/ 1283494 w 6351587"/>
              <a:gd name="connsiteY2100" fmla="*/ 32941 h 3019425"/>
              <a:gd name="connsiteX2101" fmla="*/ 1296988 w 6351587"/>
              <a:gd name="connsiteY2101" fmla="*/ 32941 h 3019425"/>
              <a:gd name="connsiteX2102" fmla="*/ 1310481 w 6351587"/>
              <a:gd name="connsiteY2102" fmla="*/ 33338 h 3019425"/>
              <a:gd name="connsiteX2103" fmla="*/ 1316831 w 6351587"/>
              <a:gd name="connsiteY2103" fmla="*/ 33734 h 3019425"/>
              <a:gd name="connsiteX2104" fmla="*/ 1323578 w 6351587"/>
              <a:gd name="connsiteY2104" fmla="*/ 34528 h 3019425"/>
              <a:gd name="connsiteX2105" fmla="*/ 1329928 w 6351587"/>
              <a:gd name="connsiteY2105" fmla="*/ 35322 h 3019425"/>
              <a:gd name="connsiteX2106" fmla="*/ 1336278 w 6351587"/>
              <a:gd name="connsiteY2106" fmla="*/ 36513 h 3019425"/>
              <a:gd name="connsiteX2107" fmla="*/ 1341834 w 6351587"/>
              <a:gd name="connsiteY2107" fmla="*/ 38100 h 3019425"/>
              <a:gd name="connsiteX2108" fmla="*/ 1347788 w 6351587"/>
              <a:gd name="connsiteY2108" fmla="*/ 40084 h 3019425"/>
              <a:gd name="connsiteX2109" fmla="*/ 1352947 w 6351587"/>
              <a:gd name="connsiteY2109" fmla="*/ 42863 h 3019425"/>
              <a:gd name="connsiteX2110" fmla="*/ 1357709 w 6351587"/>
              <a:gd name="connsiteY2110" fmla="*/ 45641 h 3019425"/>
              <a:gd name="connsiteX2111" fmla="*/ 1341834 w 6351587"/>
              <a:gd name="connsiteY2111" fmla="*/ 44847 h 3019425"/>
              <a:gd name="connsiteX2112" fmla="*/ 1331119 w 6351587"/>
              <a:gd name="connsiteY2112" fmla="*/ 43656 h 3019425"/>
              <a:gd name="connsiteX2113" fmla="*/ 1324372 w 6351587"/>
              <a:gd name="connsiteY2113" fmla="*/ 43260 h 3019425"/>
              <a:gd name="connsiteX2114" fmla="*/ 1320403 w 6351587"/>
              <a:gd name="connsiteY2114" fmla="*/ 43260 h 3019425"/>
              <a:gd name="connsiteX2115" fmla="*/ 1319213 w 6351587"/>
              <a:gd name="connsiteY2115" fmla="*/ 44053 h 3019425"/>
              <a:gd name="connsiteX2116" fmla="*/ 1318419 w 6351587"/>
              <a:gd name="connsiteY2116" fmla="*/ 44847 h 3019425"/>
              <a:gd name="connsiteX2117" fmla="*/ 1317625 w 6351587"/>
              <a:gd name="connsiteY2117" fmla="*/ 46434 h 3019425"/>
              <a:gd name="connsiteX2118" fmla="*/ 1316831 w 6351587"/>
              <a:gd name="connsiteY2118" fmla="*/ 48022 h 3019425"/>
              <a:gd name="connsiteX2119" fmla="*/ 1315244 w 6351587"/>
              <a:gd name="connsiteY2119" fmla="*/ 53578 h 3019425"/>
              <a:gd name="connsiteX2120" fmla="*/ 1311672 w 6351587"/>
              <a:gd name="connsiteY2120" fmla="*/ 61516 h 3019425"/>
              <a:gd name="connsiteX2121" fmla="*/ 1320006 w 6351587"/>
              <a:gd name="connsiteY2121" fmla="*/ 61913 h 3019425"/>
              <a:gd name="connsiteX2122" fmla="*/ 1327944 w 6351587"/>
              <a:gd name="connsiteY2122" fmla="*/ 61913 h 3019425"/>
              <a:gd name="connsiteX2123" fmla="*/ 1335484 w 6351587"/>
              <a:gd name="connsiteY2123" fmla="*/ 61516 h 3019425"/>
              <a:gd name="connsiteX2124" fmla="*/ 1342231 w 6351587"/>
              <a:gd name="connsiteY2124" fmla="*/ 61119 h 3019425"/>
              <a:gd name="connsiteX2125" fmla="*/ 1355725 w 6351587"/>
              <a:gd name="connsiteY2125" fmla="*/ 59928 h 3019425"/>
              <a:gd name="connsiteX2126" fmla="*/ 1368028 w 6351587"/>
              <a:gd name="connsiteY2126" fmla="*/ 58738 h 3019425"/>
              <a:gd name="connsiteX2127" fmla="*/ 1379141 w 6351587"/>
              <a:gd name="connsiteY2127" fmla="*/ 57150 h 3019425"/>
              <a:gd name="connsiteX2128" fmla="*/ 1390253 w 6351587"/>
              <a:gd name="connsiteY2128" fmla="*/ 56356 h 3019425"/>
              <a:gd name="connsiteX2129" fmla="*/ 1395413 w 6351587"/>
              <a:gd name="connsiteY2129" fmla="*/ 55960 h 3019425"/>
              <a:gd name="connsiteX2130" fmla="*/ 1400969 w 6351587"/>
              <a:gd name="connsiteY2130" fmla="*/ 55960 h 3019425"/>
              <a:gd name="connsiteX2131" fmla="*/ 1406128 w 6351587"/>
              <a:gd name="connsiteY2131" fmla="*/ 55960 h 3019425"/>
              <a:gd name="connsiteX2132" fmla="*/ 1411685 w 6351587"/>
              <a:gd name="connsiteY2132" fmla="*/ 56356 h 3019425"/>
              <a:gd name="connsiteX2133" fmla="*/ 1425178 w 6351587"/>
              <a:gd name="connsiteY2133" fmla="*/ 57944 h 3019425"/>
              <a:gd name="connsiteX2134" fmla="*/ 1433116 w 6351587"/>
              <a:gd name="connsiteY2134" fmla="*/ 58738 h 3019425"/>
              <a:gd name="connsiteX2135" fmla="*/ 1435100 w 6351587"/>
              <a:gd name="connsiteY2135" fmla="*/ 59135 h 3019425"/>
              <a:gd name="connsiteX2136" fmla="*/ 1436688 w 6351587"/>
              <a:gd name="connsiteY2136" fmla="*/ 59531 h 3019425"/>
              <a:gd name="connsiteX2137" fmla="*/ 1437084 w 6351587"/>
              <a:gd name="connsiteY2137" fmla="*/ 59928 h 3019425"/>
              <a:gd name="connsiteX2138" fmla="*/ 1437481 w 6351587"/>
              <a:gd name="connsiteY2138" fmla="*/ 60722 h 3019425"/>
              <a:gd name="connsiteX2139" fmla="*/ 1437878 w 6351587"/>
              <a:gd name="connsiteY2139" fmla="*/ 61913 h 3019425"/>
              <a:gd name="connsiteX2140" fmla="*/ 1439069 w 6351587"/>
              <a:gd name="connsiteY2140" fmla="*/ 64294 h 3019425"/>
              <a:gd name="connsiteX2141" fmla="*/ 1440656 w 6351587"/>
              <a:gd name="connsiteY2141" fmla="*/ 65881 h 3019425"/>
              <a:gd name="connsiteX2142" fmla="*/ 1443038 w 6351587"/>
              <a:gd name="connsiteY2142" fmla="*/ 67469 h 3019425"/>
              <a:gd name="connsiteX2143" fmla="*/ 1446610 w 6351587"/>
              <a:gd name="connsiteY2143" fmla="*/ 69850 h 3019425"/>
              <a:gd name="connsiteX2144" fmla="*/ 1451769 w 6351587"/>
              <a:gd name="connsiteY2144" fmla="*/ 72628 h 3019425"/>
              <a:gd name="connsiteX2145" fmla="*/ 1483122 w 6351587"/>
              <a:gd name="connsiteY2145" fmla="*/ 77788 h 3019425"/>
              <a:gd name="connsiteX2146" fmla="*/ 1483519 w 6351587"/>
              <a:gd name="connsiteY2146" fmla="*/ 75010 h 3019425"/>
              <a:gd name="connsiteX2147" fmla="*/ 1483916 w 6351587"/>
              <a:gd name="connsiteY2147" fmla="*/ 73025 h 3019425"/>
              <a:gd name="connsiteX2148" fmla="*/ 1483916 w 6351587"/>
              <a:gd name="connsiteY2148" fmla="*/ 71438 h 3019425"/>
              <a:gd name="connsiteX2149" fmla="*/ 1483519 w 6351587"/>
              <a:gd name="connsiteY2149" fmla="*/ 70644 h 3019425"/>
              <a:gd name="connsiteX2150" fmla="*/ 1482725 w 6351587"/>
              <a:gd name="connsiteY2150" fmla="*/ 69850 h 3019425"/>
              <a:gd name="connsiteX2151" fmla="*/ 1481535 w 6351587"/>
              <a:gd name="connsiteY2151" fmla="*/ 69056 h 3019425"/>
              <a:gd name="connsiteX2152" fmla="*/ 1480344 w 6351587"/>
              <a:gd name="connsiteY2152" fmla="*/ 68660 h 3019425"/>
              <a:gd name="connsiteX2153" fmla="*/ 1478756 w 6351587"/>
              <a:gd name="connsiteY2153" fmla="*/ 68263 h 3019425"/>
              <a:gd name="connsiteX2154" fmla="*/ 1476772 w 6351587"/>
              <a:gd name="connsiteY2154" fmla="*/ 67469 h 3019425"/>
              <a:gd name="connsiteX2155" fmla="*/ 1474391 w 6351587"/>
              <a:gd name="connsiteY2155" fmla="*/ 66675 h 3019425"/>
              <a:gd name="connsiteX2156" fmla="*/ 1472009 w 6351587"/>
              <a:gd name="connsiteY2156" fmla="*/ 65485 h 3019425"/>
              <a:gd name="connsiteX2157" fmla="*/ 1469231 w 6351587"/>
              <a:gd name="connsiteY2157" fmla="*/ 63500 h 3019425"/>
              <a:gd name="connsiteX2158" fmla="*/ 1466453 w 6351587"/>
              <a:gd name="connsiteY2158" fmla="*/ 61119 h 3019425"/>
              <a:gd name="connsiteX2159" fmla="*/ 1463278 w 6351587"/>
              <a:gd name="connsiteY2159" fmla="*/ 58341 h 3019425"/>
              <a:gd name="connsiteX2160" fmla="*/ 1460500 w 6351587"/>
              <a:gd name="connsiteY2160" fmla="*/ 54372 h 3019425"/>
              <a:gd name="connsiteX2161" fmla="*/ 1456928 w 6351587"/>
              <a:gd name="connsiteY2161" fmla="*/ 49610 h 3019425"/>
              <a:gd name="connsiteX2162" fmla="*/ 1460897 w 6351587"/>
              <a:gd name="connsiteY2162" fmla="*/ 46038 h 3019425"/>
              <a:gd name="connsiteX2163" fmla="*/ 1466453 w 6351587"/>
              <a:gd name="connsiteY2163" fmla="*/ 40878 h 3019425"/>
              <a:gd name="connsiteX2164" fmla="*/ 1472406 w 6351587"/>
              <a:gd name="connsiteY2164" fmla="*/ 35719 h 3019425"/>
              <a:gd name="connsiteX2165" fmla="*/ 1475581 w 6351587"/>
              <a:gd name="connsiteY2165" fmla="*/ 32147 h 3019425"/>
              <a:gd name="connsiteX2166" fmla="*/ 1486297 w 6351587"/>
              <a:gd name="connsiteY2166" fmla="*/ 36513 h 3019425"/>
              <a:gd name="connsiteX2167" fmla="*/ 1488281 w 6351587"/>
              <a:gd name="connsiteY2167" fmla="*/ 37703 h 3019425"/>
              <a:gd name="connsiteX2168" fmla="*/ 1487885 w 6351587"/>
              <a:gd name="connsiteY2168" fmla="*/ 38497 h 3019425"/>
              <a:gd name="connsiteX2169" fmla="*/ 1487488 w 6351587"/>
              <a:gd name="connsiteY2169" fmla="*/ 39688 h 3019425"/>
              <a:gd name="connsiteX2170" fmla="*/ 1487488 w 6351587"/>
              <a:gd name="connsiteY2170" fmla="*/ 40878 h 3019425"/>
              <a:gd name="connsiteX2171" fmla="*/ 1487885 w 6351587"/>
              <a:gd name="connsiteY2171" fmla="*/ 42466 h 3019425"/>
              <a:gd name="connsiteX2172" fmla="*/ 1488678 w 6351587"/>
              <a:gd name="connsiteY2172" fmla="*/ 44450 h 3019425"/>
              <a:gd name="connsiteX2173" fmla="*/ 1489869 w 6351587"/>
              <a:gd name="connsiteY2173" fmla="*/ 46831 h 3019425"/>
              <a:gd name="connsiteX2174" fmla="*/ 1489869 w 6351587"/>
              <a:gd name="connsiteY2174" fmla="*/ 47625 h 3019425"/>
              <a:gd name="connsiteX2175" fmla="*/ 1489472 w 6351587"/>
              <a:gd name="connsiteY2175" fmla="*/ 48419 h 3019425"/>
              <a:gd name="connsiteX2176" fmla="*/ 1488678 w 6351587"/>
              <a:gd name="connsiteY2176" fmla="*/ 48816 h 3019425"/>
              <a:gd name="connsiteX2177" fmla="*/ 1487091 w 6351587"/>
              <a:gd name="connsiteY2177" fmla="*/ 49213 h 3019425"/>
              <a:gd name="connsiteX2178" fmla="*/ 1483916 w 6351587"/>
              <a:gd name="connsiteY2178" fmla="*/ 49610 h 3019425"/>
              <a:gd name="connsiteX2179" fmla="*/ 1480741 w 6351587"/>
              <a:gd name="connsiteY2179" fmla="*/ 50006 h 3019425"/>
              <a:gd name="connsiteX2180" fmla="*/ 1479550 w 6351587"/>
              <a:gd name="connsiteY2180" fmla="*/ 50006 h 3019425"/>
              <a:gd name="connsiteX2181" fmla="*/ 1478756 w 6351587"/>
              <a:gd name="connsiteY2181" fmla="*/ 50403 h 3019425"/>
              <a:gd name="connsiteX2182" fmla="*/ 1478359 w 6351587"/>
              <a:gd name="connsiteY2182" fmla="*/ 50403 h 3019425"/>
              <a:gd name="connsiteX2183" fmla="*/ 1479153 w 6351587"/>
              <a:gd name="connsiteY2183" fmla="*/ 51197 h 3019425"/>
              <a:gd name="connsiteX2184" fmla="*/ 1483122 w 6351587"/>
              <a:gd name="connsiteY2184" fmla="*/ 52785 h 3019425"/>
              <a:gd name="connsiteX2185" fmla="*/ 1492250 w 6351587"/>
              <a:gd name="connsiteY2185" fmla="*/ 55563 h 3019425"/>
              <a:gd name="connsiteX2186" fmla="*/ 1492647 w 6351587"/>
              <a:gd name="connsiteY2186" fmla="*/ 55563 h 3019425"/>
              <a:gd name="connsiteX2187" fmla="*/ 1493044 w 6351587"/>
              <a:gd name="connsiteY2187" fmla="*/ 55960 h 3019425"/>
              <a:gd name="connsiteX2188" fmla="*/ 1493044 w 6351587"/>
              <a:gd name="connsiteY2188" fmla="*/ 56753 h 3019425"/>
              <a:gd name="connsiteX2189" fmla="*/ 1493044 w 6351587"/>
              <a:gd name="connsiteY2189" fmla="*/ 57150 h 3019425"/>
              <a:gd name="connsiteX2190" fmla="*/ 1492647 w 6351587"/>
              <a:gd name="connsiteY2190" fmla="*/ 58738 h 3019425"/>
              <a:gd name="connsiteX2191" fmla="*/ 1492647 w 6351587"/>
              <a:gd name="connsiteY2191" fmla="*/ 59928 h 3019425"/>
              <a:gd name="connsiteX2192" fmla="*/ 1496219 w 6351587"/>
              <a:gd name="connsiteY2192" fmla="*/ 57944 h 3019425"/>
              <a:gd name="connsiteX2193" fmla="*/ 1500188 w 6351587"/>
              <a:gd name="connsiteY2193" fmla="*/ 56356 h 3019425"/>
              <a:gd name="connsiteX2194" fmla="*/ 1503760 w 6351587"/>
              <a:gd name="connsiteY2194" fmla="*/ 54769 h 3019425"/>
              <a:gd name="connsiteX2195" fmla="*/ 1507728 w 6351587"/>
              <a:gd name="connsiteY2195" fmla="*/ 53578 h 3019425"/>
              <a:gd name="connsiteX2196" fmla="*/ 1515269 w 6351587"/>
              <a:gd name="connsiteY2196" fmla="*/ 51594 h 3019425"/>
              <a:gd name="connsiteX2197" fmla="*/ 1523206 w 6351587"/>
              <a:gd name="connsiteY2197" fmla="*/ 50800 h 3019425"/>
              <a:gd name="connsiteX2198" fmla="*/ 1531144 w 6351587"/>
              <a:gd name="connsiteY2198" fmla="*/ 50006 h 3019425"/>
              <a:gd name="connsiteX2199" fmla="*/ 1539478 w 6351587"/>
              <a:gd name="connsiteY2199" fmla="*/ 50403 h 3019425"/>
              <a:gd name="connsiteX2200" fmla="*/ 1547416 w 6351587"/>
              <a:gd name="connsiteY2200" fmla="*/ 50800 h 3019425"/>
              <a:gd name="connsiteX2201" fmla="*/ 1555750 w 6351587"/>
              <a:gd name="connsiteY2201" fmla="*/ 51197 h 3019425"/>
              <a:gd name="connsiteX2202" fmla="*/ 1564084 w 6351587"/>
              <a:gd name="connsiteY2202" fmla="*/ 51991 h 3019425"/>
              <a:gd name="connsiteX2203" fmla="*/ 1572022 w 6351587"/>
              <a:gd name="connsiteY2203" fmla="*/ 52388 h 3019425"/>
              <a:gd name="connsiteX2204" fmla="*/ 1580356 w 6351587"/>
              <a:gd name="connsiteY2204" fmla="*/ 52785 h 3019425"/>
              <a:gd name="connsiteX2205" fmla="*/ 1588294 w 6351587"/>
              <a:gd name="connsiteY2205" fmla="*/ 52785 h 3019425"/>
              <a:gd name="connsiteX2206" fmla="*/ 1596628 w 6351587"/>
              <a:gd name="connsiteY2206" fmla="*/ 52388 h 3019425"/>
              <a:gd name="connsiteX2207" fmla="*/ 1604566 w 6351587"/>
              <a:gd name="connsiteY2207" fmla="*/ 51197 h 3019425"/>
              <a:gd name="connsiteX2208" fmla="*/ 1608138 w 6351587"/>
              <a:gd name="connsiteY2208" fmla="*/ 50403 h 3019425"/>
              <a:gd name="connsiteX2209" fmla="*/ 1612106 w 6351587"/>
              <a:gd name="connsiteY2209" fmla="*/ 49610 h 3019425"/>
              <a:gd name="connsiteX2210" fmla="*/ 1616075 w 6351587"/>
              <a:gd name="connsiteY2210" fmla="*/ 48419 h 3019425"/>
              <a:gd name="connsiteX2211" fmla="*/ 1619647 w 6351587"/>
              <a:gd name="connsiteY2211" fmla="*/ 46831 h 3019425"/>
              <a:gd name="connsiteX2212" fmla="*/ 1621631 w 6351587"/>
              <a:gd name="connsiteY2212" fmla="*/ 52785 h 3019425"/>
              <a:gd name="connsiteX2213" fmla="*/ 1623219 w 6351587"/>
              <a:gd name="connsiteY2213" fmla="*/ 57150 h 3019425"/>
              <a:gd name="connsiteX2214" fmla="*/ 1623616 w 6351587"/>
              <a:gd name="connsiteY2214" fmla="*/ 60325 h 3019425"/>
              <a:gd name="connsiteX2215" fmla="*/ 1624013 w 6351587"/>
              <a:gd name="connsiteY2215" fmla="*/ 62706 h 3019425"/>
              <a:gd name="connsiteX2216" fmla="*/ 1623616 w 6351587"/>
              <a:gd name="connsiteY2216" fmla="*/ 63897 h 3019425"/>
              <a:gd name="connsiteX2217" fmla="*/ 1623219 w 6351587"/>
              <a:gd name="connsiteY2217" fmla="*/ 64691 h 3019425"/>
              <a:gd name="connsiteX2218" fmla="*/ 1622425 w 6351587"/>
              <a:gd name="connsiteY2218" fmla="*/ 64691 h 3019425"/>
              <a:gd name="connsiteX2219" fmla="*/ 1621234 w 6351587"/>
              <a:gd name="connsiteY2219" fmla="*/ 64691 h 3019425"/>
              <a:gd name="connsiteX2220" fmla="*/ 1620441 w 6351587"/>
              <a:gd name="connsiteY2220" fmla="*/ 64294 h 3019425"/>
              <a:gd name="connsiteX2221" fmla="*/ 1619250 w 6351587"/>
              <a:gd name="connsiteY2221" fmla="*/ 64294 h 3019425"/>
              <a:gd name="connsiteX2222" fmla="*/ 1618456 w 6351587"/>
              <a:gd name="connsiteY2222" fmla="*/ 64294 h 3019425"/>
              <a:gd name="connsiteX2223" fmla="*/ 1617663 w 6351587"/>
              <a:gd name="connsiteY2223" fmla="*/ 64691 h 3019425"/>
              <a:gd name="connsiteX2224" fmla="*/ 1617266 w 6351587"/>
              <a:gd name="connsiteY2224" fmla="*/ 65485 h 3019425"/>
              <a:gd name="connsiteX2225" fmla="*/ 1617266 w 6351587"/>
              <a:gd name="connsiteY2225" fmla="*/ 67072 h 3019425"/>
              <a:gd name="connsiteX2226" fmla="*/ 1617663 w 6351587"/>
              <a:gd name="connsiteY2226" fmla="*/ 69850 h 3019425"/>
              <a:gd name="connsiteX2227" fmla="*/ 1618853 w 6351587"/>
              <a:gd name="connsiteY2227" fmla="*/ 73422 h 3019425"/>
              <a:gd name="connsiteX2228" fmla="*/ 1631156 w 6351587"/>
              <a:gd name="connsiteY2228" fmla="*/ 73422 h 3019425"/>
              <a:gd name="connsiteX2229" fmla="*/ 1643459 w 6351587"/>
              <a:gd name="connsiteY2229" fmla="*/ 73422 h 3019425"/>
              <a:gd name="connsiteX2230" fmla="*/ 1655366 w 6351587"/>
              <a:gd name="connsiteY2230" fmla="*/ 72628 h 3019425"/>
              <a:gd name="connsiteX2231" fmla="*/ 1666478 w 6351587"/>
              <a:gd name="connsiteY2231" fmla="*/ 71438 h 3019425"/>
              <a:gd name="connsiteX2232" fmla="*/ 1677988 w 6351587"/>
              <a:gd name="connsiteY2232" fmla="*/ 69850 h 3019425"/>
              <a:gd name="connsiteX2233" fmla="*/ 1688703 w 6351587"/>
              <a:gd name="connsiteY2233" fmla="*/ 67469 h 3019425"/>
              <a:gd name="connsiteX2234" fmla="*/ 1694260 w 6351587"/>
              <a:gd name="connsiteY2234" fmla="*/ 65881 h 3019425"/>
              <a:gd name="connsiteX2235" fmla="*/ 1699419 w 6351587"/>
              <a:gd name="connsiteY2235" fmla="*/ 63897 h 3019425"/>
              <a:gd name="connsiteX2236" fmla="*/ 1704975 w 6351587"/>
              <a:gd name="connsiteY2236" fmla="*/ 61913 h 3019425"/>
              <a:gd name="connsiteX2237" fmla="*/ 1710135 w 6351587"/>
              <a:gd name="connsiteY2237" fmla="*/ 59531 h 3019425"/>
              <a:gd name="connsiteX2238" fmla="*/ 1765697 w 6351587"/>
              <a:gd name="connsiteY2238" fmla="*/ 17066 h 3019425"/>
              <a:gd name="connsiteX2239" fmla="*/ 1778000 w 6351587"/>
              <a:gd name="connsiteY2239" fmla="*/ 21828 h 3019425"/>
              <a:gd name="connsiteX2240" fmla="*/ 1783953 w 6351587"/>
              <a:gd name="connsiteY2240" fmla="*/ 24606 h 3019425"/>
              <a:gd name="connsiteX2241" fmla="*/ 1785144 w 6351587"/>
              <a:gd name="connsiteY2241" fmla="*/ 25003 h 3019425"/>
              <a:gd name="connsiteX2242" fmla="*/ 1785144 w 6351587"/>
              <a:gd name="connsiteY2242" fmla="*/ 25400 h 3019425"/>
              <a:gd name="connsiteX2243" fmla="*/ 1784747 w 6351587"/>
              <a:gd name="connsiteY2243" fmla="*/ 25400 h 3019425"/>
              <a:gd name="connsiteX2244" fmla="*/ 1783556 w 6351587"/>
              <a:gd name="connsiteY2244" fmla="*/ 25400 h 3019425"/>
              <a:gd name="connsiteX2245" fmla="*/ 1781175 w 6351587"/>
              <a:gd name="connsiteY2245" fmla="*/ 25400 h 3019425"/>
              <a:gd name="connsiteX2246" fmla="*/ 1779588 w 6351587"/>
              <a:gd name="connsiteY2246" fmla="*/ 26194 h 3019425"/>
              <a:gd name="connsiteX2247" fmla="*/ 1779588 w 6351587"/>
              <a:gd name="connsiteY2247" fmla="*/ 26988 h 3019425"/>
              <a:gd name="connsiteX2248" fmla="*/ 1780381 w 6351587"/>
              <a:gd name="connsiteY2248" fmla="*/ 28178 h 3019425"/>
              <a:gd name="connsiteX2249" fmla="*/ 1782763 w 6351587"/>
              <a:gd name="connsiteY2249" fmla="*/ 30163 h 3019425"/>
              <a:gd name="connsiteX2250" fmla="*/ 1785938 w 6351587"/>
              <a:gd name="connsiteY2250" fmla="*/ 32544 h 3019425"/>
              <a:gd name="connsiteX2251" fmla="*/ 1789906 w 6351587"/>
              <a:gd name="connsiteY2251" fmla="*/ 34528 h 3019425"/>
              <a:gd name="connsiteX2252" fmla="*/ 1793478 w 6351587"/>
              <a:gd name="connsiteY2252" fmla="*/ 36513 h 3019425"/>
              <a:gd name="connsiteX2253" fmla="*/ 1797447 w 6351587"/>
              <a:gd name="connsiteY2253" fmla="*/ 38497 h 3019425"/>
              <a:gd name="connsiteX2254" fmla="*/ 1801416 w 6351587"/>
              <a:gd name="connsiteY2254" fmla="*/ 39688 h 3019425"/>
              <a:gd name="connsiteX2255" fmla="*/ 1809353 w 6351587"/>
              <a:gd name="connsiteY2255" fmla="*/ 42466 h 3019425"/>
              <a:gd name="connsiteX2256" fmla="*/ 1818084 w 6351587"/>
              <a:gd name="connsiteY2256" fmla="*/ 44053 h 3019425"/>
              <a:gd name="connsiteX2257" fmla="*/ 1826816 w 6351587"/>
              <a:gd name="connsiteY2257" fmla="*/ 45244 h 3019425"/>
              <a:gd name="connsiteX2258" fmla="*/ 1835944 w 6351587"/>
              <a:gd name="connsiteY2258" fmla="*/ 46038 h 3019425"/>
              <a:gd name="connsiteX2259" fmla="*/ 1845072 w 6351587"/>
              <a:gd name="connsiteY2259" fmla="*/ 46434 h 3019425"/>
              <a:gd name="connsiteX2260" fmla="*/ 1854597 w 6351587"/>
              <a:gd name="connsiteY2260" fmla="*/ 46831 h 3019425"/>
              <a:gd name="connsiteX2261" fmla="*/ 1855391 w 6351587"/>
              <a:gd name="connsiteY2261" fmla="*/ 50403 h 3019425"/>
              <a:gd name="connsiteX2262" fmla="*/ 1855788 w 6351587"/>
              <a:gd name="connsiteY2262" fmla="*/ 52785 h 3019425"/>
              <a:gd name="connsiteX2263" fmla="*/ 1855788 w 6351587"/>
              <a:gd name="connsiteY2263" fmla="*/ 54372 h 3019425"/>
              <a:gd name="connsiteX2264" fmla="*/ 1854994 w 6351587"/>
              <a:gd name="connsiteY2264" fmla="*/ 55563 h 3019425"/>
              <a:gd name="connsiteX2265" fmla="*/ 1854200 w 6351587"/>
              <a:gd name="connsiteY2265" fmla="*/ 55960 h 3019425"/>
              <a:gd name="connsiteX2266" fmla="*/ 1853009 w 6351587"/>
              <a:gd name="connsiteY2266" fmla="*/ 56356 h 3019425"/>
              <a:gd name="connsiteX2267" fmla="*/ 1851819 w 6351587"/>
              <a:gd name="connsiteY2267" fmla="*/ 56356 h 3019425"/>
              <a:gd name="connsiteX2268" fmla="*/ 1850231 w 6351587"/>
              <a:gd name="connsiteY2268" fmla="*/ 56356 h 3019425"/>
              <a:gd name="connsiteX2269" fmla="*/ 1848644 w 6351587"/>
              <a:gd name="connsiteY2269" fmla="*/ 55960 h 3019425"/>
              <a:gd name="connsiteX2270" fmla="*/ 1847453 w 6351587"/>
              <a:gd name="connsiteY2270" fmla="*/ 55960 h 3019425"/>
              <a:gd name="connsiteX2271" fmla="*/ 1846263 w 6351587"/>
              <a:gd name="connsiteY2271" fmla="*/ 55960 h 3019425"/>
              <a:gd name="connsiteX2272" fmla="*/ 1845072 w 6351587"/>
              <a:gd name="connsiteY2272" fmla="*/ 56356 h 3019425"/>
              <a:gd name="connsiteX2273" fmla="*/ 1844278 w 6351587"/>
              <a:gd name="connsiteY2273" fmla="*/ 57547 h 3019425"/>
              <a:gd name="connsiteX2274" fmla="*/ 1844278 w 6351587"/>
              <a:gd name="connsiteY2274" fmla="*/ 59135 h 3019425"/>
              <a:gd name="connsiteX2275" fmla="*/ 1844278 w 6351587"/>
              <a:gd name="connsiteY2275" fmla="*/ 61119 h 3019425"/>
              <a:gd name="connsiteX2276" fmla="*/ 1845072 w 6351587"/>
              <a:gd name="connsiteY2276" fmla="*/ 64294 h 3019425"/>
              <a:gd name="connsiteX2277" fmla="*/ 1853009 w 6351587"/>
              <a:gd name="connsiteY2277" fmla="*/ 65485 h 3019425"/>
              <a:gd name="connsiteX2278" fmla="*/ 1859360 w 6351587"/>
              <a:gd name="connsiteY2278" fmla="*/ 66278 h 3019425"/>
              <a:gd name="connsiteX2279" fmla="*/ 1864519 w 6351587"/>
              <a:gd name="connsiteY2279" fmla="*/ 67469 h 3019425"/>
              <a:gd name="connsiteX2280" fmla="*/ 1868884 w 6351587"/>
              <a:gd name="connsiteY2280" fmla="*/ 68660 h 3019425"/>
              <a:gd name="connsiteX2281" fmla="*/ 1877616 w 6351587"/>
              <a:gd name="connsiteY2281" fmla="*/ 71438 h 3019425"/>
              <a:gd name="connsiteX2282" fmla="*/ 1889919 w 6351587"/>
              <a:gd name="connsiteY2282" fmla="*/ 74613 h 3019425"/>
              <a:gd name="connsiteX2283" fmla="*/ 1899841 w 6351587"/>
              <a:gd name="connsiteY2283" fmla="*/ 48816 h 3019425"/>
              <a:gd name="connsiteX2284" fmla="*/ 1908969 w 6351587"/>
              <a:gd name="connsiteY2284" fmla="*/ 52388 h 3019425"/>
              <a:gd name="connsiteX2285" fmla="*/ 1915319 w 6351587"/>
              <a:gd name="connsiteY2285" fmla="*/ 54769 h 3019425"/>
              <a:gd name="connsiteX2286" fmla="*/ 1918494 w 6351587"/>
              <a:gd name="connsiteY2286" fmla="*/ 56356 h 3019425"/>
              <a:gd name="connsiteX2287" fmla="*/ 1920081 w 6351587"/>
              <a:gd name="connsiteY2287" fmla="*/ 57547 h 3019425"/>
              <a:gd name="connsiteX2288" fmla="*/ 1920081 w 6351587"/>
              <a:gd name="connsiteY2288" fmla="*/ 57944 h 3019425"/>
              <a:gd name="connsiteX2289" fmla="*/ 1919684 w 6351587"/>
              <a:gd name="connsiteY2289" fmla="*/ 58341 h 3019425"/>
              <a:gd name="connsiteX2290" fmla="*/ 1918891 w 6351587"/>
              <a:gd name="connsiteY2290" fmla="*/ 58341 h 3019425"/>
              <a:gd name="connsiteX2291" fmla="*/ 1918097 w 6351587"/>
              <a:gd name="connsiteY2291" fmla="*/ 58341 h 3019425"/>
              <a:gd name="connsiteX2292" fmla="*/ 1915716 w 6351587"/>
              <a:gd name="connsiteY2292" fmla="*/ 58341 h 3019425"/>
              <a:gd name="connsiteX2293" fmla="*/ 1912541 w 6351587"/>
              <a:gd name="connsiteY2293" fmla="*/ 58341 h 3019425"/>
              <a:gd name="connsiteX2294" fmla="*/ 1909763 w 6351587"/>
              <a:gd name="connsiteY2294" fmla="*/ 57944 h 3019425"/>
              <a:gd name="connsiteX2295" fmla="*/ 1907381 w 6351587"/>
              <a:gd name="connsiteY2295" fmla="*/ 57944 h 3019425"/>
              <a:gd name="connsiteX2296" fmla="*/ 1905397 w 6351587"/>
              <a:gd name="connsiteY2296" fmla="*/ 58341 h 3019425"/>
              <a:gd name="connsiteX2297" fmla="*/ 1905397 w 6351587"/>
              <a:gd name="connsiteY2297" fmla="*/ 58738 h 3019425"/>
              <a:gd name="connsiteX2298" fmla="*/ 1906588 w 6351587"/>
              <a:gd name="connsiteY2298" fmla="*/ 59928 h 3019425"/>
              <a:gd name="connsiteX2299" fmla="*/ 1910159 w 6351587"/>
              <a:gd name="connsiteY2299" fmla="*/ 61516 h 3019425"/>
              <a:gd name="connsiteX2300" fmla="*/ 1916509 w 6351587"/>
              <a:gd name="connsiteY2300" fmla="*/ 63897 h 3019425"/>
              <a:gd name="connsiteX2301" fmla="*/ 1925638 w 6351587"/>
              <a:gd name="connsiteY2301" fmla="*/ 67072 h 3019425"/>
              <a:gd name="connsiteX2302" fmla="*/ 1926828 w 6351587"/>
              <a:gd name="connsiteY2302" fmla="*/ 64294 h 3019425"/>
              <a:gd name="connsiteX2303" fmla="*/ 1927622 w 6351587"/>
              <a:gd name="connsiteY2303" fmla="*/ 61516 h 3019425"/>
              <a:gd name="connsiteX2304" fmla="*/ 1928019 w 6351587"/>
              <a:gd name="connsiteY2304" fmla="*/ 59531 h 3019425"/>
              <a:gd name="connsiteX2305" fmla="*/ 1928019 w 6351587"/>
              <a:gd name="connsiteY2305" fmla="*/ 57547 h 3019425"/>
              <a:gd name="connsiteX2306" fmla="*/ 1927225 w 6351587"/>
              <a:gd name="connsiteY2306" fmla="*/ 53975 h 3019425"/>
              <a:gd name="connsiteX2307" fmla="*/ 1926431 w 6351587"/>
              <a:gd name="connsiteY2307" fmla="*/ 51197 h 3019425"/>
              <a:gd name="connsiteX2308" fmla="*/ 1926431 w 6351587"/>
              <a:gd name="connsiteY2308" fmla="*/ 50006 h 3019425"/>
              <a:gd name="connsiteX2309" fmla="*/ 1926034 w 6351587"/>
              <a:gd name="connsiteY2309" fmla="*/ 49213 h 3019425"/>
              <a:gd name="connsiteX2310" fmla="*/ 1926431 w 6351587"/>
              <a:gd name="connsiteY2310" fmla="*/ 48419 h 3019425"/>
              <a:gd name="connsiteX2311" fmla="*/ 1926828 w 6351587"/>
              <a:gd name="connsiteY2311" fmla="*/ 47228 h 3019425"/>
              <a:gd name="connsiteX2312" fmla="*/ 1928019 w 6351587"/>
              <a:gd name="connsiteY2312" fmla="*/ 46831 h 3019425"/>
              <a:gd name="connsiteX2313" fmla="*/ 1929606 w 6351587"/>
              <a:gd name="connsiteY2313" fmla="*/ 46038 h 3019425"/>
              <a:gd name="connsiteX2314" fmla="*/ 1931591 w 6351587"/>
              <a:gd name="connsiteY2314" fmla="*/ 45244 h 3019425"/>
              <a:gd name="connsiteX2315" fmla="*/ 1934766 w 6351587"/>
              <a:gd name="connsiteY2315" fmla="*/ 44450 h 3019425"/>
              <a:gd name="connsiteX2316" fmla="*/ 1935560 w 6351587"/>
              <a:gd name="connsiteY2316" fmla="*/ 43260 h 3019425"/>
              <a:gd name="connsiteX2317" fmla="*/ 1936353 w 6351587"/>
              <a:gd name="connsiteY2317" fmla="*/ 41275 h 3019425"/>
              <a:gd name="connsiteX2318" fmla="*/ 1950244 w 6351587"/>
              <a:gd name="connsiteY2318" fmla="*/ 42069 h 3019425"/>
              <a:gd name="connsiteX2319" fmla="*/ 1963341 w 6351587"/>
              <a:gd name="connsiteY2319" fmla="*/ 43260 h 3019425"/>
              <a:gd name="connsiteX2320" fmla="*/ 1975247 w 6351587"/>
              <a:gd name="connsiteY2320" fmla="*/ 44847 h 3019425"/>
              <a:gd name="connsiteX2321" fmla="*/ 1986360 w 6351587"/>
              <a:gd name="connsiteY2321" fmla="*/ 46831 h 3019425"/>
              <a:gd name="connsiteX2322" fmla="*/ 2006203 w 6351587"/>
              <a:gd name="connsiteY2322" fmla="*/ 50800 h 3019425"/>
              <a:gd name="connsiteX2323" fmla="*/ 2024856 w 6351587"/>
              <a:gd name="connsiteY2323" fmla="*/ 55166 h 3019425"/>
              <a:gd name="connsiteX2324" fmla="*/ 2034381 w 6351587"/>
              <a:gd name="connsiteY2324" fmla="*/ 57150 h 3019425"/>
              <a:gd name="connsiteX2325" fmla="*/ 2043906 w 6351587"/>
              <a:gd name="connsiteY2325" fmla="*/ 58341 h 3019425"/>
              <a:gd name="connsiteX2326" fmla="*/ 2053828 w 6351587"/>
              <a:gd name="connsiteY2326" fmla="*/ 59531 h 3019425"/>
              <a:gd name="connsiteX2327" fmla="*/ 2064147 w 6351587"/>
              <a:gd name="connsiteY2327" fmla="*/ 60325 h 3019425"/>
              <a:gd name="connsiteX2328" fmla="*/ 2075656 w 6351587"/>
              <a:gd name="connsiteY2328" fmla="*/ 60722 h 3019425"/>
              <a:gd name="connsiteX2329" fmla="*/ 2087959 w 6351587"/>
              <a:gd name="connsiteY2329" fmla="*/ 60325 h 3019425"/>
              <a:gd name="connsiteX2330" fmla="*/ 2101453 w 6351587"/>
              <a:gd name="connsiteY2330" fmla="*/ 59135 h 3019425"/>
              <a:gd name="connsiteX2331" fmla="*/ 2116534 w 6351587"/>
              <a:gd name="connsiteY2331" fmla="*/ 57150 h 3019425"/>
              <a:gd name="connsiteX2332" fmla="*/ 2120900 w 6351587"/>
              <a:gd name="connsiteY2332" fmla="*/ 55563 h 3019425"/>
              <a:gd name="connsiteX2333" fmla="*/ 2124472 w 6351587"/>
              <a:gd name="connsiteY2333" fmla="*/ 55166 h 3019425"/>
              <a:gd name="connsiteX2334" fmla="*/ 2127647 w 6351587"/>
              <a:gd name="connsiteY2334" fmla="*/ 55166 h 3019425"/>
              <a:gd name="connsiteX2335" fmla="*/ 2129631 w 6351587"/>
              <a:gd name="connsiteY2335" fmla="*/ 55563 h 3019425"/>
              <a:gd name="connsiteX2336" fmla="*/ 2132806 w 6351587"/>
              <a:gd name="connsiteY2336" fmla="*/ 56753 h 3019425"/>
              <a:gd name="connsiteX2337" fmla="*/ 2133600 w 6351587"/>
              <a:gd name="connsiteY2337" fmla="*/ 57547 h 3019425"/>
              <a:gd name="connsiteX2338" fmla="*/ 2133997 w 6351587"/>
              <a:gd name="connsiteY2338" fmla="*/ 56753 h 3019425"/>
              <a:gd name="connsiteX2339" fmla="*/ 2133997 w 6351587"/>
              <a:gd name="connsiteY2339" fmla="*/ 53181 h 3019425"/>
              <a:gd name="connsiteX2340" fmla="*/ 2133997 w 6351587"/>
              <a:gd name="connsiteY2340" fmla="*/ 44847 h 3019425"/>
              <a:gd name="connsiteX2341" fmla="*/ 2135585 w 6351587"/>
              <a:gd name="connsiteY2341" fmla="*/ 30956 h 3019425"/>
              <a:gd name="connsiteX2342" fmla="*/ 2141935 w 6351587"/>
              <a:gd name="connsiteY2342" fmla="*/ 36116 h 3019425"/>
              <a:gd name="connsiteX2343" fmla="*/ 2147491 w 6351587"/>
              <a:gd name="connsiteY2343" fmla="*/ 40084 h 3019425"/>
              <a:gd name="connsiteX2344" fmla="*/ 2151459 w 6351587"/>
              <a:gd name="connsiteY2344" fmla="*/ 42863 h 3019425"/>
              <a:gd name="connsiteX2345" fmla="*/ 2154634 w 6351587"/>
              <a:gd name="connsiteY2345" fmla="*/ 44847 h 3019425"/>
              <a:gd name="connsiteX2346" fmla="*/ 2157016 w 6351587"/>
              <a:gd name="connsiteY2346" fmla="*/ 46038 h 3019425"/>
              <a:gd name="connsiteX2347" fmla="*/ 2159000 w 6351587"/>
              <a:gd name="connsiteY2347" fmla="*/ 46434 h 3019425"/>
              <a:gd name="connsiteX2348" fmla="*/ 2160984 w 6351587"/>
              <a:gd name="connsiteY2348" fmla="*/ 46038 h 3019425"/>
              <a:gd name="connsiteX2349" fmla="*/ 2162572 w 6351587"/>
              <a:gd name="connsiteY2349" fmla="*/ 45641 h 3019425"/>
              <a:gd name="connsiteX2350" fmla="*/ 2166144 w 6351587"/>
              <a:gd name="connsiteY2350" fmla="*/ 43656 h 3019425"/>
              <a:gd name="connsiteX2351" fmla="*/ 2172494 w 6351587"/>
              <a:gd name="connsiteY2351" fmla="*/ 41672 h 3019425"/>
              <a:gd name="connsiteX2352" fmla="*/ 2176860 w 6351587"/>
              <a:gd name="connsiteY2352" fmla="*/ 40878 h 3019425"/>
              <a:gd name="connsiteX2353" fmla="*/ 2182416 w 6351587"/>
              <a:gd name="connsiteY2353" fmla="*/ 40481 h 3019425"/>
              <a:gd name="connsiteX2354" fmla="*/ 2189559 w 6351587"/>
              <a:gd name="connsiteY2354" fmla="*/ 40481 h 3019425"/>
              <a:gd name="connsiteX2355" fmla="*/ 2198291 w 6351587"/>
              <a:gd name="connsiteY2355" fmla="*/ 41275 h 3019425"/>
              <a:gd name="connsiteX2356" fmla="*/ 2220912 w 6351587"/>
              <a:gd name="connsiteY2356" fmla="*/ 44053 h 3019425"/>
              <a:gd name="connsiteX2357" fmla="*/ 2239566 w 6351587"/>
              <a:gd name="connsiteY2357" fmla="*/ 46038 h 3019425"/>
              <a:gd name="connsiteX2358" fmla="*/ 2254250 w 6351587"/>
              <a:gd name="connsiteY2358" fmla="*/ 47625 h 3019425"/>
              <a:gd name="connsiteX2359" fmla="*/ 2265759 w 6351587"/>
              <a:gd name="connsiteY2359" fmla="*/ 48419 h 3019425"/>
              <a:gd name="connsiteX2360" fmla="*/ 2274094 w 6351587"/>
              <a:gd name="connsiteY2360" fmla="*/ 49213 h 3019425"/>
              <a:gd name="connsiteX2361" fmla="*/ 2280444 w 6351587"/>
              <a:gd name="connsiteY2361" fmla="*/ 49213 h 3019425"/>
              <a:gd name="connsiteX2362" fmla="*/ 2284810 w 6351587"/>
              <a:gd name="connsiteY2362" fmla="*/ 48816 h 3019425"/>
              <a:gd name="connsiteX2363" fmla="*/ 2287984 w 6351587"/>
              <a:gd name="connsiteY2363" fmla="*/ 48022 h 3019425"/>
              <a:gd name="connsiteX2364" fmla="*/ 2290763 w 6351587"/>
              <a:gd name="connsiteY2364" fmla="*/ 46831 h 3019425"/>
              <a:gd name="connsiteX2365" fmla="*/ 2293144 w 6351587"/>
              <a:gd name="connsiteY2365" fmla="*/ 45244 h 3019425"/>
              <a:gd name="connsiteX2366" fmla="*/ 2295922 w 6351587"/>
              <a:gd name="connsiteY2366" fmla="*/ 43260 h 3019425"/>
              <a:gd name="connsiteX2367" fmla="*/ 2299891 w 6351587"/>
              <a:gd name="connsiteY2367" fmla="*/ 40878 h 3019425"/>
              <a:gd name="connsiteX2368" fmla="*/ 2305050 w 6351587"/>
              <a:gd name="connsiteY2368" fmla="*/ 38497 h 3019425"/>
              <a:gd name="connsiteX2369" fmla="*/ 2312194 w 6351587"/>
              <a:gd name="connsiteY2369" fmla="*/ 35719 h 3019425"/>
              <a:gd name="connsiteX2370" fmla="*/ 2321719 w 6351587"/>
              <a:gd name="connsiteY2370" fmla="*/ 32941 h 3019425"/>
              <a:gd name="connsiteX2371" fmla="*/ 2334419 w 6351587"/>
              <a:gd name="connsiteY2371" fmla="*/ 29766 h 3019425"/>
              <a:gd name="connsiteX2372" fmla="*/ 2330847 w 6351587"/>
              <a:gd name="connsiteY2372" fmla="*/ 28178 h 3019425"/>
              <a:gd name="connsiteX2373" fmla="*/ 2328069 w 6351587"/>
              <a:gd name="connsiteY2373" fmla="*/ 26988 h 3019425"/>
              <a:gd name="connsiteX2374" fmla="*/ 2324894 w 6351587"/>
              <a:gd name="connsiteY2374" fmla="*/ 25797 h 3019425"/>
              <a:gd name="connsiteX2375" fmla="*/ 2321719 w 6351587"/>
              <a:gd name="connsiteY2375" fmla="*/ 24210 h 3019425"/>
              <a:gd name="connsiteX2376" fmla="*/ 2296319 w 6351587"/>
              <a:gd name="connsiteY2376" fmla="*/ 13097 h 3019425"/>
              <a:gd name="connsiteX2377" fmla="*/ 2294334 w 6351587"/>
              <a:gd name="connsiteY2377" fmla="*/ 11906 h 3019425"/>
              <a:gd name="connsiteX2378" fmla="*/ 2289969 w 6351587"/>
              <a:gd name="connsiteY2378" fmla="*/ 10319 h 3019425"/>
              <a:gd name="connsiteX2379" fmla="*/ 2310606 w 6351587"/>
              <a:gd name="connsiteY2379" fmla="*/ 10716 h 3019425"/>
              <a:gd name="connsiteX2380" fmla="*/ 2329259 w 6351587"/>
              <a:gd name="connsiteY2380" fmla="*/ 10319 h 3019425"/>
              <a:gd name="connsiteX2381" fmla="*/ 2346722 w 6351587"/>
              <a:gd name="connsiteY2381" fmla="*/ 9525 h 3019425"/>
              <a:gd name="connsiteX2382" fmla="*/ 2362994 w 6351587"/>
              <a:gd name="connsiteY2382" fmla="*/ 8334 h 3019425"/>
              <a:gd name="connsiteX2383" fmla="*/ 2378472 w 6351587"/>
              <a:gd name="connsiteY2383" fmla="*/ 7541 h 3019425"/>
              <a:gd name="connsiteX2384" fmla="*/ 2394347 w 6351587"/>
              <a:gd name="connsiteY2384" fmla="*/ 6747 h 3019425"/>
              <a:gd name="connsiteX2385" fmla="*/ 2409825 w 6351587"/>
              <a:gd name="connsiteY2385" fmla="*/ 6350 h 3019425"/>
              <a:gd name="connsiteX2386" fmla="*/ 2426097 w 6351587"/>
              <a:gd name="connsiteY2386" fmla="*/ 6747 h 3019425"/>
              <a:gd name="connsiteX2387" fmla="*/ 2421731 w 6351587"/>
              <a:gd name="connsiteY2387" fmla="*/ 9128 h 3019425"/>
              <a:gd name="connsiteX2388" fmla="*/ 2417366 w 6351587"/>
              <a:gd name="connsiteY2388" fmla="*/ 11113 h 3019425"/>
              <a:gd name="connsiteX2389" fmla="*/ 2412206 w 6351587"/>
              <a:gd name="connsiteY2389" fmla="*/ 12700 h 3019425"/>
              <a:gd name="connsiteX2390" fmla="*/ 2407444 w 6351587"/>
              <a:gd name="connsiteY2390" fmla="*/ 14288 h 3019425"/>
              <a:gd name="connsiteX2391" fmla="*/ 2397125 w 6351587"/>
              <a:gd name="connsiteY2391" fmla="*/ 17066 h 3019425"/>
              <a:gd name="connsiteX2392" fmla="*/ 2386409 w 6351587"/>
              <a:gd name="connsiteY2392" fmla="*/ 19050 h 3019425"/>
              <a:gd name="connsiteX2393" fmla="*/ 2375297 w 6351587"/>
              <a:gd name="connsiteY2393" fmla="*/ 20241 h 3019425"/>
              <a:gd name="connsiteX2394" fmla="*/ 2364581 w 6351587"/>
              <a:gd name="connsiteY2394" fmla="*/ 21034 h 3019425"/>
              <a:gd name="connsiteX2395" fmla="*/ 2353866 w 6351587"/>
              <a:gd name="connsiteY2395" fmla="*/ 21431 h 3019425"/>
              <a:gd name="connsiteX2396" fmla="*/ 2343944 w 6351587"/>
              <a:gd name="connsiteY2396" fmla="*/ 21034 h 3019425"/>
              <a:gd name="connsiteX2397" fmla="*/ 2379662 w 6351587"/>
              <a:gd name="connsiteY2397" fmla="*/ 37306 h 3019425"/>
              <a:gd name="connsiteX2398" fmla="*/ 2393950 w 6351587"/>
              <a:gd name="connsiteY2398" fmla="*/ 39688 h 3019425"/>
              <a:gd name="connsiteX2399" fmla="*/ 2407841 w 6351587"/>
              <a:gd name="connsiteY2399" fmla="*/ 41672 h 3019425"/>
              <a:gd name="connsiteX2400" fmla="*/ 2414587 w 6351587"/>
              <a:gd name="connsiteY2400" fmla="*/ 42069 h 3019425"/>
              <a:gd name="connsiteX2401" fmla="*/ 2421334 w 6351587"/>
              <a:gd name="connsiteY2401" fmla="*/ 42466 h 3019425"/>
              <a:gd name="connsiteX2402" fmla="*/ 2428081 w 6351587"/>
              <a:gd name="connsiteY2402" fmla="*/ 42069 h 3019425"/>
              <a:gd name="connsiteX2403" fmla="*/ 2434431 w 6351587"/>
              <a:gd name="connsiteY2403" fmla="*/ 42069 h 3019425"/>
              <a:gd name="connsiteX2404" fmla="*/ 2440781 w 6351587"/>
              <a:gd name="connsiteY2404" fmla="*/ 41275 h 3019425"/>
              <a:gd name="connsiteX2405" fmla="*/ 2446735 w 6351587"/>
              <a:gd name="connsiteY2405" fmla="*/ 40481 h 3019425"/>
              <a:gd name="connsiteX2406" fmla="*/ 2452688 w 6351587"/>
              <a:gd name="connsiteY2406" fmla="*/ 38894 h 3019425"/>
              <a:gd name="connsiteX2407" fmla="*/ 2458641 w 6351587"/>
              <a:gd name="connsiteY2407" fmla="*/ 37306 h 3019425"/>
              <a:gd name="connsiteX2408" fmla="*/ 2464197 w 6351587"/>
              <a:gd name="connsiteY2408" fmla="*/ 35322 h 3019425"/>
              <a:gd name="connsiteX2409" fmla="*/ 2469356 w 6351587"/>
              <a:gd name="connsiteY2409" fmla="*/ 32941 h 3019425"/>
              <a:gd name="connsiteX2410" fmla="*/ 2474516 w 6351587"/>
              <a:gd name="connsiteY2410" fmla="*/ 29766 h 3019425"/>
              <a:gd name="connsiteX2411" fmla="*/ 2479278 w 6351587"/>
              <a:gd name="connsiteY2411" fmla="*/ 26591 h 3019425"/>
              <a:gd name="connsiteX2412" fmla="*/ 2486819 w 6351587"/>
              <a:gd name="connsiteY2412" fmla="*/ 32941 h 3019425"/>
              <a:gd name="connsiteX2413" fmla="*/ 2493169 w 6351587"/>
              <a:gd name="connsiteY2413" fmla="*/ 38100 h 3019425"/>
              <a:gd name="connsiteX2414" fmla="*/ 2497931 w 6351587"/>
              <a:gd name="connsiteY2414" fmla="*/ 42069 h 3019425"/>
              <a:gd name="connsiteX2415" fmla="*/ 2502694 w 6351587"/>
              <a:gd name="connsiteY2415" fmla="*/ 45641 h 3019425"/>
              <a:gd name="connsiteX2416" fmla="*/ 2505075 w 6351587"/>
              <a:gd name="connsiteY2416" fmla="*/ 46831 h 3019425"/>
              <a:gd name="connsiteX2417" fmla="*/ 2507456 w 6351587"/>
              <a:gd name="connsiteY2417" fmla="*/ 48022 h 3019425"/>
              <a:gd name="connsiteX2418" fmla="*/ 2510235 w 6351587"/>
              <a:gd name="connsiteY2418" fmla="*/ 49610 h 3019425"/>
              <a:gd name="connsiteX2419" fmla="*/ 2513806 w 6351587"/>
              <a:gd name="connsiteY2419" fmla="*/ 50800 h 3019425"/>
              <a:gd name="connsiteX2420" fmla="*/ 2521744 w 6351587"/>
              <a:gd name="connsiteY2420" fmla="*/ 52785 h 3019425"/>
              <a:gd name="connsiteX2421" fmla="*/ 2532460 w 6351587"/>
              <a:gd name="connsiteY2421" fmla="*/ 55166 h 3019425"/>
              <a:gd name="connsiteX2422" fmla="*/ 2535237 w 6351587"/>
              <a:gd name="connsiteY2422" fmla="*/ 55960 h 3019425"/>
              <a:gd name="connsiteX2423" fmla="*/ 2537222 w 6351587"/>
              <a:gd name="connsiteY2423" fmla="*/ 57150 h 3019425"/>
              <a:gd name="connsiteX2424" fmla="*/ 2538810 w 6351587"/>
              <a:gd name="connsiteY2424" fmla="*/ 58738 h 3019425"/>
              <a:gd name="connsiteX2425" fmla="*/ 2540000 w 6351587"/>
              <a:gd name="connsiteY2425" fmla="*/ 59928 h 3019425"/>
              <a:gd name="connsiteX2426" fmla="*/ 2540794 w 6351587"/>
              <a:gd name="connsiteY2426" fmla="*/ 62706 h 3019425"/>
              <a:gd name="connsiteX2427" fmla="*/ 2541587 w 6351587"/>
              <a:gd name="connsiteY2427" fmla="*/ 65088 h 3019425"/>
              <a:gd name="connsiteX2428" fmla="*/ 2541984 w 6351587"/>
              <a:gd name="connsiteY2428" fmla="*/ 65881 h 3019425"/>
              <a:gd name="connsiteX2429" fmla="*/ 2543175 w 6351587"/>
              <a:gd name="connsiteY2429" fmla="*/ 66278 h 3019425"/>
              <a:gd name="connsiteX2430" fmla="*/ 2544763 w 6351587"/>
              <a:gd name="connsiteY2430" fmla="*/ 66278 h 3019425"/>
              <a:gd name="connsiteX2431" fmla="*/ 2546747 w 6351587"/>
              <a:gd name="connsiteY2431" fmla="*/ 65881 h 3019425"/>
              <a:gd name="connsiteX2432" fmla="*/ 2553891 w 6351587"/>
              <a:gd name="connsiteY2432" fmla="*/ 62706 h 3019425"/>
              <a:gd name="connsiteX2433" fmla="*/ 2565797 w 6351587"/>
              <a:gd name="connsiteY2433" fmla="*/ 56753 h 3019425"/>
              <a:gd name="connsiteX2434" fmla="*/ 2574131 w 6351587"/>
              <a:gd name="connsiteY2434" fmla="*/ 51991 h 3019425"/>
              <a:gd name="connsiteX2435" fmla="*/ 2578497 w 6351587"/>
              <a:gd name="connsiteY2435" fmla="*/ 49610 h 3019425"/>
              <a:gd name="connsiteX2436" fmla="*/ 2579291 w 6351587"/>
              <a:gd name="connsiteY2436" fmla="*/ 48816 h 3019425"/>
              <a:gd name="connsiteX2437" fmla="*/ 2579688 w 6351587"/>
              <a:gd name="connsiteY2437" fmla="*/ 48419 h 3019425"/>
              <a:gd name="connsiteX2438" fmla="*/ 2579291 w 6351587"/>
              <a:gd name="connsiteY2438" fmla="*/ 48419 h 3019425"/>
              <a:gd name="connsiteX2439" fmla="*/ 2578894 w 6351587"/>
              <a:gd name="connsiteY2439" fmla="*/ 48022 h 3019425"/>
              <a:gd name="connsiteX2440" fmla="*/ 2577306 w 6351587"/>
              <a:gd name="connsiteY2440" fmla="*/ 47625 h 3019425"/>
              <a:gd name="connsiteX2441" fmla="*/ 2576116 w 6351587"/>
              <a:gd name="connsiteY2441" fmla="*/ 46434 h 3019425"/>
              <a:gd name="connsiteX2442" fmla="*/ 2575719 w 6351587"/>
              <a:gd name="connsiteY2442" fmla="*/ 45641 h 3019425"/>
              <a:gd name="connsiteX2443" fmla="*/ 2576116 w 6351587"/>
              <a:gd name="connsiteY2443" fmla="*/ 44053 h 3019425"/>
              <a:gd name="connsiteX2444" fmla="*/ 2576910 w 6351587"/>
              <a:gd name="connsiteY2444" fmla="*/ 42069 h 3019425"/>
              <a:gd name="connsiteX2445" fmla="*/ 2578497 w 6351587"/>
              <a:gd name="connsiteY2445" fmla="*/ 39688 h 3019425"/>
              <a:gd name="connsiteX2446" fmla="*/ 2590403 w 6351587"/>
              <a:gd name="connsiteY2446" fmla="*/ 40084 h 3019425"/>
              <a:gd name="connsiteX2447" fmla="*/ 2601516 w 6351587"/>
              <a:gd name="connsiteY2447" fmla="*/ 41275 h 3019425"/>
              <a:gd name="connsiteX2448" fmla="*/ 2611437 w 6351587"/>
              <a:gd name="connsiteY2448" fmla="*/ 42863 h 3019425"/>
              <a:gd name="connsiteX2449" fmla="*/ 2620962 w 6351587"/>
              <a:gd name="connsiteY2449" fmla="*/ 44450 h 3019425"/>
              <a:gd name="connsiteX2450" fmla="*/ 2630091 w 6351587"/>
              <a:gd name="connsiteY2450" fmla="*/ 45641 h 3019425"/>
              <a:gd name="connsiteX2451" fmla="*/ 2638425 w 6351587"/>
              <a:gd name="connsiteY2451" fmla="*/ 46434 h 3019425"/>
              <a:gd name="connsiteX2452" fmla="*/ 2642791 w 6351587"/>
              <a:gd name="connsiteY2452" fmla="*/ 46434 h 3019425"/>
              <a:gd name="connsiteX2453" fmla="*/ 2646760 w 6351587"/>
              <a:gd name="connsiteY2453" fmla="*/ 46434 h 3019425"/>
              <a:gd name="connsiteX2454" fmla="*/ 2650728 w 6351587"/>
              <a:gd name="connsiteY2454" fmla="*/ 46038 h 3019425"/>
              <a:gd name="connsiteX2455" fmla="*/ 2655094 w 6351587"/>
              <a:gd name="connsiteY2455" fmla="*/ 45244 h 3019425"/>
              <a:gd name="connsiteX2456" fmla="*/ 2661841 w 6351587"/>
              <a:gd name="connsiteY2456" fmla="*/ 43656 h 3019425"/>
              <a:gd name="connsiteX2457" fmla="*/ 2669381 w 6351587"/>
              <a:gd name="connsiteY2457" fmla="*/ 41275 h 3019425"/>
              <a:gd name="connsiteX2458" fmla="*/ 2677319 w 6351587"/>
              <a:gd name="connsiteY2458" fmla="*/ 38894 h 3019425"/>
              <a:gd name="connsiteX2459" fmla="*/ 2686050 w 6351587"/>
              <a:gd name="connsiteY2459" fmla="*/ 37306 h 3019425"/>
              <a:gd name="connsiteX2460" fmla="*/ 2690416 w 6351587"/>
              <a:gd name="connsiteY2460" fmla="*/ 36513 h 3019425"/>
              <a:gd name="connsiteX2461" fmla="*/ 2694781 w 6351587"/>
              <a:gd name="connsiteY2461" fmla="*/ 36513 h 3019425"/>
              <a:gd name="connsiteX2462" fmla="*/ 2699147 w 6351587"/>
              <a:gd name="connsiteY2462" fmla="*/ 36513 h 3019425"/>
              <a:gd name="connsiteX2463" fmla="*/ 2703910 w 6351587"/>
              <a:gd name="connsiteY2463" fmla="*/ 36910 h 3019425"/>
              <a:gd name="connsiteX2464" fmla="*/ 2708672 w 6351587"/>
              <a:gd name="connsiteY2464" fmla="*/ 38100 h 3019425"/>
              <a:gd name="connsiteX2465" fmla="*/ 2713037 w 6351587"/>
              <a:gd name="connsiteY2465" fmla="*/ 39688 h 3019425"/>
              <a:gd name="connsiteX2466" fmla="*/ 2717800 w 6351587"/>
              <a:gd name="connsiteY2466" fmla="*/ 42069 h 3019425"/>
              <a:gd name="connsiteX2467" fmla="*/ 2722563 w 6351587"/>
              <a:gd name="connsiteY2467" fmla="*/ 44847 h 3019425"/>
              <a:gd name="connsiteX2468" fmla="*/ 2728119 w 6351587"/>
              <a:gd name="connsiteY2468" fmla="*/ 43260 h 3019425"/>
              <a:gd name="connsiteX2469" fmla="*/ 2732087 w 6351587"/>
              <a:gd name="connsiteY2469" fmla="*/ 41672 h 3019425"/>
              <a:gd name="connsiteX2470" fmla="*/ 2734469 w 6351587"/>
              <a:gd name="connsiteY2470" fmla="*/ 40084 h 3019425"/>
              <a:gd name="connsiteX2471" fmla="*/ 2736056 w 6351587"/>
              <a:gd name="connsiteY2471" fmla="*/ 38497 h 3019425"/>
              <a:gd name="connsiteX2472" fmla="*/ 2736850 w 6351587"/>
              <a:gd name="connsiteY2472" fmla="*/ 37306 h 3019425"/>
              <a:gd name="connsiteX2473" fmla="*/ 2737247 w 6351587"/>
              <a:gd name="connsiteY2473" fmla="*/ 36513 h 3019425"/>
              <a:gd name="connsiteX2474" fmla="*/ 2736850 w 6351587"/>
              <a:gd name="connsiteY2474" fmla="*/ 35719 h 3019425"/>
              <a:gd name="connsiteX2475" fmla="*/ 2736056 w 6351587"/>
              <a:gd name="connsiteY2475" fmla="*/ 34925 h 3019425"/>
              <a:gd name="connsiteX2476" fmla="*/ 2735659 w 6351587"/>
              <a:gd name="connsiteY2476" fmla="*/ 34131 h 3019425"/>
              <a:gd name="connsiteX2477" fmla="*/ 2735262 w 6351587"/>
              <a:gd name="connsiteY2477" fmla="*/ 33734 h 3019425"/>
              <a:gd name="connsiteX2478" fmla="*/ 2735262 w 6351587"/>
              <a:gd name="connsiteY2478" fmla="*/ 33338 h 3019425"/>
              <a:gd name="connsiteX2479" fmla="*/ 2736056 w 6351587"/>
              <a:gd name="connsiteY2479" fmla="*/ 33338 h 3019425"/>
              <a:gd name="connsiteX2480" fmla="*/ 2740025 w 6351587"/>
              <a:gd name="connsiteY2480" fmla="*/ 33338 h 3019425"/>
              <a:gd name="connsiteX2481" fmla="*/ 2749153 w 6351587"/>
              <a:gd name="connsiteY2481" fmla="*/ 33734 h 3019425"/>
              <a:gd name="connsiteX2482" fmla="*/ 2752328 w 6351587"/>
              <a:gd name="connsiteY2482" fmla="*/ 34131 h 3019425"/>
              <a:gd name="connsiteX2483" fmla="*/ 2755106 w 6351587"/>
              <a:gd name="connsiteY2483" fmla="*/ 34528 h 3019425"/>
              <a:gd name="connsiteX2484" fmla="*/ 2757488 w 6351587"/>
              <a:gd name="connsiteY2484" fmla="*/ 35322 h 3019425"/>
              <a:gd name="connsiteX2485" fmla="*/ 2759869 w 6351587"/>
              <a:gd name="connsiteY2485" fmla="*/ 36116 h 3019425"/>
              <a:gd name="connsiteX2486" fmla="*/ 2763441 w 6351587"/>
              <a:gd name="connsiteY2486" fmla="*/ 37703 h 3019425"/>
              <a:gd name="connsiteX2487" fmla="*/ 2766616 w 6351587"/>
              <a:gd name="connsiteY2487" fmla="*/ 39291 h 3019425"/>
              <a:gd name="connsiteX2488" fmla="*/ 2769394 w 6351587"/>
              <a:gd name="connsiteY2488" fmla="*/ 40481 h 3019425"/>
              <a:gd name="connsiteX2489" fmla="*/ 2771775 w 6351587"/>
              <a:gd name="connsiteY2489" fmla="*/ 40878 h 3019425"/>
              <a:gd name="connsiteX2490" fmla="*/ 2772966 w 6351587"/>
              <a:gd name="connsiteY2490" fmla="*/ 40481 h 3019425"/>
              <a:gd name="connsiteX2491" fmla="*/ 2774553 w 6351587"/>
              <a:gd name="connsiteY2491" fmla="*/ 40084 h 3019425"/>
              <a:gd name="connsiteX2492" fmla="*/ 2775744 w 6351587"/>
              <a:gd name="connsiteY2492" fmla="*/ 39291 h 3019425"/>
              <a:gd name="connsiteX2493" fmla="*/ 2777331 w 6351587"/>
              <a:gd name="connsiteY2493" fmla="*/ 38100 h 3019425"/>
              <a:gd name="connsiteX2494" fmla="*/ 2779712 w 6351587"/>
              <a:gd name="connsiteY2494" fmla="*/ 35322 h 3019425"/>
              <a:gd name="connsiteX2495" fmla="*/ 2781300 w 6351587"/>
              <a:gd name="connsiteY2495" fmla="*/ 33338 h 3019425"/>
              <a:gd name="connsiteX2496" fmla="*/ 2782491 w 6351587"/>
              <a:gd name="connsiteY2496" fmla="*/ 30956 h 3019425"/>
              <a:gd name="connsiteX2497" fmla="*/ 2783284 w 6351587"/>
              <a:gd name="connsiteY2497" fmla="*/ 28972 h 3019425"/>
              <a:gd name="connsiteX2498" fmla="*/ 2783284 w 6351587"/>
              <a:gd name="connsiteY2498" fmla="*/ 27384 h 3019425"/>
              <a:gd name="connsiteX2499" fmla="*/ 2782887 w 6351587"/>
              <a:gd name="connsiteY2499" fmla="*/ 25797 h 3019425"/>
              <a:gd name="connsiteX2500" fmla="*/ 2782491 w 6351587"/>
              <a:gd name="connsiteY2500" fmla="*/ 24210 h 3019425"/>
              <a:gd name="connsiteX2501" fmla="*/ 2781300 w 6351587"/>
              <a:gd name="connsiteY2501" fmla="*/ 23019 h 3019425"/>
              <a:gd name="connsiteX2502" fmla="*/ 2779712 w 6351587"/>
              <a:gd name="connsiteY2502" fmla="*/ 21828 h 3019425"/>
              <a:gd name="connsiteX2503" fmla="*/ 2777728 w 6351587"/>
              <a:gd name="connsiteY2503" fmla="*/ 20638 h 3019425"/>
              <a:gd name="connsiteX2504" fmla="*/ 2775744 w 6351587"/>
              <a:gd name="connsiteY2504" fmla="*/ 19844 h 3019425"/>
              <a:gd name="connsiteX2505" fmla="*/ 2773362 w 6351587"/>
              <a:gd name="connsiteY2505" fmla="*/ 19050 h 3019425"/>
              <a:gd name="connsiteX2506" fmla="*/ 2767806 w 6351587"/>
              <a:gd name="connsiteY2506" fmla="*/ 17463 h 3019425"/>
              <a:gd name="connsiteX2507" fmla="*/ 2761853 w 6351587"/>
              <a:gd name="connsiteY2507" fmla="*/ 16272 h 3019425"/>
              <a:gd name="connsiteX2508" fmla="*/ 2747962 w 6351587"/>
              <a:gd name="connsiteY2508" fmla="*/ 14684 h 3019425"/>
              <a:gd name="connsiteX2509" fmla="*/ 2734469 w 6351587"/>
              <a:gd name="connsiteY2509" fmla="*/ 13097 h 3019425"/>
              <a:gd name="connsiteX2510" fmla="*/ 2728119 w 6351587"/>
              <a:gd name="connsiteY2510" fmla="*/ 12303 h 3019425"/>
              <a:gd name="connsiteX2511" fmla="*/ 2722959 w 6351587"/>
              <a:gd name="connsiteY2511" fmla="*/ 11510 h 3019425"/>
              <a:gd name="connsiteX2512" fmla="*/ 2718197 w 6351587"/>
              <a:gd name="connsiteY2512" fmla="*/ 10319 h 3019425"/>
              <a:gd name="connsiteX2513" fmla="*/ 2715022 w 6351587"/>
              <a:gd name="connsiteY2513" fmla="*/ 8731 h 3019425"/>
              <a:gd name="connsiteX2514" fmla="*/ 2718991 w 6351587"/>
              <a:gd name="connsiteY2514" fmla="*/ 6747 h 3019425"/>
              <a:gd name="connsiteX2515" fmla="*/ 2721769 w 6351587"/>
              <a:gd name="connsiteY2515" fmla="*/ 5160 h 3019425"/>
              <a:gd name="connsiteX2516" fmla="*/ 2723356 w 6351587"/>
              <a:gd name="connsiteY2516" fmla="*/ 3969 h 3019425"/>
              <a:gd name="connsiteX2517" fmla="*/ 2724547 w 6351587"/>
              <a:gd name="connsiteY2517" fmla="*/ 2778 h 3019425"/>
              <a:gd name="connsiteX2518" fmla="*/ 2724944 w 6351587"/>
              <a:gd name="connsiteY2518" fmla="*/ 1984 h 3019425"/>
              <a:gd name="connsiteX2519" fmla="*/ 2724944 w 6351587"/>
              <a:gd name="connsiteY2519" fmla="*/ 1191 h 3019425"/>
              <a:gd name="connsiteX2520" fmla="*/ 2724944 w 6351587"/>
              <a:gd name="connsiteY2520" fmla="*/ 794 h 3019425"/>
              <a:gd name="connsiteX2521" fmla="*/ 2724547 w 6351587"/>
              <a:gd name="connsiteY2521" fmla="*/ 397 h 301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Lst>
            <a:rect l="l" t="t" r="r" b="b"/>
            <a:pathLst>
              <a:path w="6351587" h="3019425">
                <a:moveTo>
                  <a:pt x="4514056" y="14288"/>
                </a:moveTo>
                <a:lnTo>
                  <a:pt x="4514453" y="14288"/>
                </a:lnTo>
                <a:lnTo>
                  <a:pt x="4514850" y="14684"/>
                </a:lnTo>
                <a:lnTo>
                  <a:pt x="4515247" y="15478"/>
                </a:lnTo>
                <a:lnTo>
                  <a:pt x="4515247" y="15937"/>
                </a:lnTo>
                <a:lnTo>
                  <a:pt x="4513659" y="15875"/>
                </a:lnTo>
                <a:lnTo>
                  <a:pt x="4510881" y="22225"/>
                </a:lnTo>
                <a:lnTo>
                  <a:pt x="4510087" y="22622"/>
                </a:lnTo>
                <a:lnTo>
                  <a:pt x="4510881" y="20241"/>
                </a:lnTo>
                <a:lnTo>
                  <a:pt x="4512469" y="16669"/>
                </a:lnTo>
                <a:lnTo>
                  <a:pt x="4513262" y="15081"/>
                </a:lnTo>
                <a:close/>
                <a:moveTo>
                  <a:pt x="2724944" y="0"/>
                </a:moveTo>
                <a:lnTo>
                  <a:pt x="2726928" y="0"/>
                </a:lnTo>
                <a:lnTo>
                  <a:pt x="2732485" y="397"/>
                </a:lnTo>
                <a:lnTo>
                  <a:pt x="2742406" y="1191"/>
                </a:lnTo>
                <a:lnTo>
                  <a:pt x="2823766" y="4366"/>
                </a:lnTo>
                <a:lnTo>
                  <a:pt x="2834481" y="7541"/>
                </a:lnTo>
                <a:lnTo>
                  <a:pt x="2840434" y="8731"/>
                </a:lnTo>
                <a:lnTo>
                  <a:pt x="2842022" y="9128"/>
                </a:lnTo>
                <a:lnTo>
                  <a:pt x="2842419" y="9128"/>
                </a:lnTo>
                <a:lnTo>
                  <a:pt x="2841625" y="9525"/>
                </a:lnTo>
                <a:lnTo>
                  <a:pt x="2837656" y="11113"/>
                </a:lnTo>
                <a:lnTo>
                  <a:pt x="2831306" y="14288"/>
                </a:lnTo>
                <a:lnTo>
                  <a:pt x="2827337" y="16669"/>
                </a:lnTo>
                <a:lnTo>
                  <a:pt x="2823369" y="20241"/>
                </a:lnTo>
                <a:lnTo>
                  <a:pt x="2819003" y="24606"/>
                </a:lnTo>
                <a:lnTo>
                  <a:pt x="2814241" y="29766"/>
                </a:lnTo>
                <a:lnTo>
                  <a:pt x="2821384" y="30560"/>
                </a:lnTo>
                <a:lnTo>
                  <a:pt x="2828131" y="31750"/>
                </a:lnTo>
                <a:lnTo>
                  <a:pt x="2833687" y="32941"/>
                </a:lnTo>
                <a:lnTo>
                  <a:pt x="2839244" y="34131"/>
                </a:lnTo>
                <a:lnTo>
                  <a:pt x="2848372" y="36513"/>
                </a:lnTo>
                <a:lnTo>
                  <a:pt x="2856706" y="38894"/>
                </a:lnTo>
                <a:lnTo>
                  <a:pt x="2860675" y="39688"/>
                </a:lnTo>
                <a:lnTo>
                  <a:pt x="2864644" y="40084"/>
                </a:lnTo>
                <a:lnTo>
                  <a:pt x="2869009" y="40084"/>
                </a:lnTo>
                <a:lnTo>
                  <a:pt x="2873375" y="39688"/>
                </a:lnTo>
                <a:lnTo>
                  <a:pt x="2877741" y="38894"/>
                </a:lnTo>
                <a:lnTo>
                  <a:pt x="2882900" y="37703"/>
                </a:lnTo>
                <a:lnTo>
                  <a:pt x="2888456" y="36116"/>
                </a:lnTo>
                <a:lnTo>
                  <a:pt x="2894409" y="33338"/>
                </a:lnTo>
                <a:lnTo>
                  <a:pt x="2890837" y="30956"/>
                </a:lnTo>
                <a:lnTo>
                  <a:pt x="2887266" y="29369"/>
                </a:lnTo>
                <a:lnTo>
                  <a:pt x="2883694" y="27781"/>
                </a:lnTo>
                <a:lnTo>
                  <a:pt x="2880519" y="26591"/>
                </a:lnTo>
                <a:lnTo>
                  <a:pt x="2874169" y="24606"/>
                </a:lnTo>
                <a:lnTo>
                  <a:pt x="2868216" y="22622"/>
                </a:lnTo>
                <a:lnTo>
                  <a:pt x="2865437" y="21828"/>
                </a:lnTo>
                <a:lnTo>
                  <a:pt x="2863056" y="20241"/>
                </a:lnTo>
                <a:lnTo>
                  <a:pt x="2860675" y="19050"/>
                </a:lnTo>
                <a:lnTo>
                  <a:pt x="2858294" y="17066"/>
                </a:lnTo>
                <a:lnTo>
                  <a:pt x="2855912" y="15081"/>
                </a:lnTo>
                <a:lnTo>
                  <a:pt x="2853928" y="12303"/>
                </a:lnTo>
                <a:lnTo>
                  <a:pt x="2852341" y="8731"/>
                </a:lnTo>
                <a:lnTo>
                  <a:pt x="2850753" y="5160"/>
                </a:lnTo>
                <a:lnTo>
                  <a:pt x="2932112" y="8334"/>
                </a:lnTo>
                <a:lnTo>
                  <a:pt x="2936081" y="19050"/>
                </a:lnTo>
                <a:lnTo>
                  <a:pt x="2940447" y="32147"/>
                </a:lnTo>
                <a:lnTo>
                  <a:pt x="2943622" y="39688"/>
                </a:lnTo>
                <a:lnTo>
                  <a:pt x="2947194" y="47228"/>
                </a:lnTo>
                <a:lnTo>
                  <a:pt x="2949178" y="51197"/>
                </a:lnTo>
                <a:lnTo>
                  <a:pt x="2951559" y="55166"/>
                </a:lnTo>
                <a:lnTo>
                  <a:pt x="2953941" y="58738"/>
                </a:lnTo>
                <a:lnTo>
                  <a:pt x="2957116" y="62706"/>
                </a:lnTo>
                <a:lnTo>
                  <a:pt x="2963862" y="59531"/>
                </a:lnTo>
                <a:lnTo>
                  <a:pt x="2971800" y="55563"/>
                </a:lnTo>
                <a:lnTo>
                  <a:pt x="2979737" y="51991"/>
                </a:lnTo>
                <a:lnTo>
                  <a:pt x="2987675" y="48419"/>
                </a:lnTo>
                <a:lnTo>
                  <a:pt x="2993628" y="46434"/>
                </a:lnTo>
                <a:lnTo>
                  <a:pt x="2997597" y="45244"/>
                </a:lnTo>
                <a:lnTo>
                  <a:pt x="3001169" y="44450"/>
                </a:lnTo>
                <a:lnTo>
                  <a:pt x="3003153" y="44450"/>
                </a:lnTo>
                <a:lnTo>
                  <a:pt x="3005137" y="44450"/>
                </a:lnTo>
                <a:lnTo>
                  <a:pt x="3006328" y="44847"/>
                </a:lnTo>
                <a:lnTo>
                  <a:pt x="3007122" y="45641"/>
                </a:lnTo>
                <a:lnTo>
                  <a:pt x="3007916" y="46831"/>
                </a:lnTo>
                <a:lnTo>
                  <a:pt x="3008709" y="48022"/>
                </a:lnTo>
                <a:lnTo>
                  <a:pt x="3010297" y="49213"/>
                </a:lnTo>
                <a:lnTo>
                  <a:pt x="3011884" y="50403"/>
                </a:lnTo>
                <a:lnTo>
                  <a:pt x="3014662" y="51594"/>
                </a:lnTo>
                <a:lnTo>
                  <a:pt x="3018234" y="52388"/>
                </a:lnTo>
                <a:lnTo>
                  <a:pt x="3022997" y="53181"/>
                </a:lnTo>
                <a:lnTo>
                  <a:pt x="3028950" y="53578"/>
                </a:lnTo>
                <a:lnTo>
                  <a:pt x="3036491" y="53578"/>
                </a:lnTo>
                <a:lnTo>
                  <a:pt x="3042047" y="53578"/>
                </a:lnTo>
                <a:lnTo>
                  <a:pt x="3045222" y="53578"/>
                </a:lnTo>
                <a:lnTo>
                  <a:pt x="3047206" y="53181"/>
                </a:lnTo>
                <a:lnTo>
                  <a:pt x="3048397" y="52785"/>
                </a:lnTo>
                <a:lnTo>
                  <a:pt x="3049984" y="51991"/>
                </a:lnTo>
                <a:lnTo>
                  <a:pt x="3052366" y="50800"/>
                </a:lnTo>
                <a:lnTo>
                  <a:pt x="3056731" y="49213"/>
                </a:lnTo>
                <a:lnTo>
                  <a:pt x="3063875" y="46831"/>
                </a:lnTo>
                <a:lnTo>
                  <a:pt x="3069828" y="44847"/>
                </a:lnTo>
                <a:lnTo>
                  <a:pt x="3075781" y="42466"/>
                </a:lnTo>
                <a:lnTo>
                  <a:pt x="3079353" y="41275"/>
                </a:lnTo>
                <a:lnTo>
                  <a:pt x="3084116" y="40481"/>
                </a:lnTo>
                <a:lnTo>
                  <a:pt x="3090069" y="39688"/>
                </a:lnTo>
                <a:lnTo>
                  <a:pt x="3097609" y="39291"/>
                </a:lnTo>
                <a:lnTo>
                  <a:pt x="3100387" y="39291"/>
                </a:lnTo>
                <a:lnTo>
                  <a:pt x="3103562" y="39688"/>
                </a:lnTo>
                <a:lnTo>
                  <a:pt x="3105944" y="40084"/>
                </a:lnTo>
                <a:lnTo>
                  <a:pt x="3108722" y="40481"/>
                </a:lnTo>
                <a:lnTo>
                  <a:pt x="3116262" y="40878"/>
                </a:lnTo>
                <a:lnTo>
                  <a:pt x="3122612" y="40481"/>
                </a:lnTo>
                <a:lnTo>
                  <a:pt x="3128169" y="39291"/>
                </a:lnTo>
                <a:lnTo>
                  <a:pt x="3133328" y="37703"/>
                </a:lnTo>
                <a:lnTo>
                  <a:pt x="3144044" y="32544"/>
                </a:lnTo>
                <a:lnTo>
                  <a:pt x="3157141" y="25797"/>
                </a:lnTo>
                <a:lnTo>
                  <a:pt x="3163887" y="49213"/>
                </a:lnTo>
                <a:lnTo>
                  <a:pt x="3164681" y="50800"/>
                </a:lnTo>
                <a:lnTo>
                  <a:pt x="3165078" y="52785"/>
                </a:lnTo>
                <a:lnTo>
                  <a:pt x="3175397" y="46831"/>
                </a:lnTo>
                <a:lnTo>
                  <a:pt x="3184128" y="42466"/>
                </a:lnTo>
                <a:lnTo>
                  <a:pt x="3191272" y="39291"/>
                </a:lnTo>
                <a:lnTo>
                  <a:pt x="3198019" y="36910"/>
                </a:lnTo>
                <a:lnTo>
                  <a:pt x="3205559" y="35322"/>
                </a:lnTo>
                <a:lnTo>
                  <a:pt x="3214290" y="33338"/>
                </a:lnTo>
                <a:lnTo>
                  <a:pt x="3224609" y="31353"/>
                </a:lnTo>
                <a:lnTo>
                  <a:pt x="3238103" y="28972"/>
                </a:lnTo>
                <a:lnTo>
                  <a:pt x="3233340" y="25797"/>
                </a:lnTo>
                <a:lnTo>
                  <a:pt x="3228578" y="23813"/>
                </a:lnTo>
                <a:lnTo>
                  <a:pt x="3224212" y="22225"/>
                </a:lnTo>
                <a:lnTo>
                  <a:pt x="3219847" y="21034"/>
                </a:lnTo>
                <a:lnTo>
                  <a:pt x="3215481" y="20638"/>
                </a:lnTo>
                <a:lnTo>
                  <a:pt x="3211512" y="20241"/>
                </a:lnTo>
                <a:lnTo>
                  <a:pt x="3207544" y="20638"/>
                </a:lnTo>
                <a:lnTo>
                  <a:pt x="3203575" y="20638"/>
                </a:lnTo>
                <a:lnTo>
                  <a:pt x="3196431" y="21431"/>
                </a:lnTo>
                <a:lnTo>
                  <a:pt x="3189287" y="21431"/>
                </a:lnTo>
                <a:lnTo>
                  <a:pt x="3185715" y="21034"/>
                </a:lnTo>
                <a:lnTo>
                  <a:pt x="3182540" y="20638"/>
                </a:lnTo>
                <a:lnTo>
                  <a:pt x="3178969" y="19447"/>
                </a:lnTo>
                <a:lnTo>
                  <a:pt x="3175794" y="17463"/>
                </a:lnTo>
                <a:lnTo>
                  <a:pt x="3180159" y="13097"/>
                </a:lnTo>
                <a:lnTo>
                  <a:pt x="3183731" y="9922"/>
                </a:lnTo>
                <a:lnTo>
                  <a:pt x="3186509" y="7144"/>
                </a:lnTo>
                <a:lnTo>
                  <a:pt x="3189287" y="5556"/>
                </a:lnTo>
                <a:lnTo>
                  <a:pt x="3192462" y="3969"/>
                </a:lnTo>
                <a:lnTo>
                  <a:pt x="3197225" y="3175"/>
                </a:lnTo>
                <a:lnTo>
                  <a:pt x="3203575" y="2381"/>
                </a:lnTo>
                <a:lnTo>
                  <a:pt x="3212306" y="1191"/>
                </a:lnTo>
                <a:lnTo>
                  <a:pt x="3217465" y="1191"/>
                </a:lnTo>
                <a:lnTo>
                  <a:pt x="3223419" y="1191"/>
                </a:lnTo>
                <a:lnTo>
                  <a:pt x="3230959" y="1588"/>
                </a:lnTo>
                <a:lnTo>
                  <a:pt x="3238500" y="1984"/>
                </a:lnTo>
                <a:lnTo>
                  <a:pt x="3253978" y="2778"/>
                </a:lnTo>
                <a:lnTo>
                  <a:pt x="3266678" y="3572"/>
                </a:lnTo>
                <a:lnTo>
                  <a:pt x="3265090" y="15478"/>
                </a:lnTo>
                <a:lnTo>
                  <a:pt x="3265884" y="17463"/>
                </a:lnTo>
                <a:lnTo>
                  <a:pt x="3267075" y="19447"/>
                </a:lnTo>
                <a:lnTo>
                  <a:pt x="3268265" y="21828"/>
                </a:lnTo>
                <a:lnTo>
                  <a:pt x="3269853" y="23813"/>
                </a:lnTo>
                <a:lnTo>
                  <a:pt x="3271837" y="25797"/>
                </a:lnTo>
                <a:lnTo>
                  <a:pt x="3273822" y="28178"/>
                </a:lnTo>
                <a:lnTo>
                  <a:pt x="3276203" y="30163"/>
                </a:lnTo>
                <a:lnTo>
                  <a:pt x="3278981" y="31750"/>
                </a:lnTo>
                <a:lnTo>
                  <a:pt x="3281759" y="33734"/>
                </a:lnTo>
                <a:lnTo>
                  <a:pt x="3284934" y="35322"/>
                </a:lnTo>
                <a:lnTo>
                  <a:pt x="3288506" y="36513"/>
                </a:lnTo>
                <a:lnTo>
                  <a:pt x="3292078" y="37703"/>
                </a:lnTo>
                <a:lnTo>
                  <a:pt x="3296047" y="38894"/>
                </a:lnTo>
                <a:lnTo>
                  <a:pt x="3300412" y="39688"/>
                </a:lnTo>
                <a:lnTo>
                  <a:pt x="3304778" y="40084"/>
                </a:lnTo>
                <a:lnTo>
                  <a:pt x="3309540" y="40084"/>
                </a:lnTo>
                <a:lnTo>
                  <a:pt x="3320653" y="39688"/>
                </a:lnTo>
                <a:lnTo>
                  <a:pt x="3327400" y="38894"/>
                </a:lnTo>
                <a:lnTo>
                  <a:pt x="3329781" y="38497"/>
                </a:lnTo>
                <a:lnTo>
                  <a:pt x="3331369" y="37703"/>
                </a:lnTo>
                <a:lnTo>
                  <a:pt x="3332559" y="36910"/>
                </a:lnTo>
                <a:lnTo>
                  <a:pt x="3333750" y="36116"/>
                </a:lnTo>
                <a:lnTo>
                  <a:pt x="3335337" y="34528"/>
                </a:lnTo>
                <a:lnTo>
                  <a:pt x="3337719" y="32544"/>
                </a:lnTo>
                <a:lnTo>
                  <a:pt x="3339703" y="31750"/>
                </a:lnTo>
                <a:lnTo>
                  <a:pt x="3342084" y="30956"/>
                </a:lnTo>
                <a:lnTo>
                  <a:pt x="3345259" y="30163"/>
                </a:lnTo>
                <a:lnTo>
                  <a:pt x="3349228" y="29369"/>
                </a:lnTo>
                <a:lnTo>
                  <a:pt x="3355181" y="28972"/>
                </a:lnTo>
                <a:lnTo>
                  <a:pt x="3359944" y="28575"/>
                </a:lnTo>
                <a:lnTo>
                  <a:pt x="3364309" y="29369"/>
                </a:lnTo>
                <a:lnTo>
                  <a:pt x="3368278" y="30163"/>
                </a:lnTo>
                <a:lnTo>
                  <a:pt x="3372247" y="31353"/>
                </a:lnTo>
                <a:lnTo>
                  <a:pt x="3377406" y="32544"/>
                </a:lnTo>
                <a:lnTo>
                  <a:pt x="3383756" y="33734"/>
                </a:lnTo>
                <a:lnTo>
                  <a:pt x="3391694" y="35322"/>
                </a:lnTo>
                <a:lnTo>
                  <a:pt x="3388122" y="36513"/>
                </a:lnTo>
                <a:lnTo>
                  <a:pt x="3385344" y="37306"/>
                </a:lnTo>
                <a:lnTo>
                  <a:pt x="3345656" y="51197"/>
                </a:lnTo>
                <a:lnTo>
                  <a:pt x="3351609" y="53975"/>
                </a:lnTo>
                <a:lnTo>
                  <a:pt x="3356769" y="55960"/>
                </a:lnTo>
                <a:lnTo>
                  <a:pt x="3361928" y="57547"/>
                </a:lnTo>
                <a:lnTo>
                  <a:pt x="3366690" y="58341"/>
                </a:lnTo>
                <a:lnTo>
                  <a:pt x="3371453" y="58738"/>
                </a:lnTo>
                <a:lnTo>
                  <a:pt x="3377009" y="57944"/>
                </a:lnTo>
                <a:lnTo>
                  <a:pt x="3383359" y="56356"/>
                </a:lnTo>
                <a:lnTo>
                  <a:pt x="3390503" y="53975"/>
                </a:lnTo>
                <a:lnTo>
                  <a:pt x="3395662" y="51991"/>
                </a:lnTo>
                <a:lnTo>
                  <a:pt x="3399631" y="50006"/>
                </a:lnTo>
                <a:lnTo>
                  <a:pt x="3402409" y="48022"/>
                </a:lnTo>
                <a:lnTo>
                  <a:pt x="3403997" y="46434"/>
                </a:lnTo>
                <a:lnTo>
                  <a:pt x="3404790" y="44450"/>
                </a:lnTo>
                <a:lnTo>
                  <a:pt x="3404790" y="43260"/>
                </a:lnTo>
                <a:lnTo>
                  <a:pt x="3404790" y="41672"/>
                </a:lnTo>
                <a:lnTo>
                  <a:pt x="3403997" y="40481"/>
                </a:lnTo>
                <a:lnTo>
                  <a:pt x="3402409" y="37703"/>
                </a:lnTo>
                <a:lnTo>
                  <a:pt x="3402012" y="35719"/>
                </a:lnTo>
                <a:lnTo>
                  <a:pt x="3402409" y="34528"/>
                </a:lnTo>
                <a:lnTo>
                  <a:pt x="3403600" y="33734"/>
                </a:lnTo>
                <a:lnTo>
                  <a:pt x="3405584" y="32941"/>
                </a:lnTo>
                <a:lnTo>
                  <a:pt x="3408759" y="31750"/>
                </a:lnTo>
                <a:lnTo>
                  <a:pt x="3409553" y="31750"/>
                </a:lnTo>
                <a:lnTo>
                  <a:pt x="3409950" y="31353"/>
                </a:lnTo>
                <a:lnTo>
                  <a:pt x="3409950" y="30560"/>
                </a:lnTo>
                <a:lnTo>
                  <a:pt x="3409950" y="29766"/>
                </a:lnTo>
                <a:lnTo>
                  <a:pt x="3409950" y="28178"/>
                </a:lnTo>
                <a:lnTo>
                  <a:pt x="3410347" y="26988"/>
                </a:lnTo>
                <a:lnTo>
                  <a:pt x="3530600" y="40084"/>
                </a:lnTo>
                <a:lnTo>
                  <a:pt x="3536950" y="41672"/>
                </a:lnTo>
                <a:lnTo>
                  <a:pt x="3541712" y="42863"/>
                </a:lnTo>
                <a:lnTo>
                  <a:pt x="3544490" y="44450"/>
                </a:lnTo>
                <a:lnTo>
                  <a:pt x="3546475" y="45641"/>
                </a:lnTo>
                <a:lnTo>
                  <a:pt x="3547269" y="46434"/>
                </a:lnTo>
                <a:lnTo>
                  <a:pt x="3547269" y="47625"/>
                </a:lnTo>
                <a:lnTo>
                  <a:pt x="3546475" y="48419"/>
                </a:lnTo>
                <a:lnTo>
                  <a:pt x="3546078" y="48816"/>
                </a:lnTo>
                <a:lnTo>
                  <a:pt x="3545681" y="49213"/>
                </a:lnTo>
                <a:lnTo>
                  <a:pt x="3545284" y="49610"/>
                </a:lnTo>
                <a:lnTo>
                  <a:pt x="3546078" y="49610"/>
                </a:lnTo>
                <a:lnTo>
                  <a:pt x="3547269" y="49610"/>
                </a:lnTo>
                <a:lnTo>
                  <a:pt x="3554015" y="48419"/>
                </a:lnTo>
                <a:lnTo>
                  <a:pt x="3568303" y="46434"/>
                </a:lnTo>
                <a:lnTo>
                  <a:pt x="3571081" y="45641"/>
                </a:lnTo>
                <a:lnTo>
                  <a:pt x="3574256" y="44847"/>
                </a:lnTo>
                <a:lnTo>
                  <a:pt x="3594100" y="37703"/>
                </a:lnTo>
                <a:lnTo>
                  <a:pt x="3602831" y="36116"/>
                </a:lnTo>
                <a:lnTo>
                  <a:pt x="3612356" y="34528"/>
                </a:lnTo>
                <a:lnTo>
                  <a:pt x="3621881" y="33734"/>
                </a:lnTo>
                <a:lnTo>
                  <a:pt x="3631803" y="32941"/>
                </a:lnTo>
                <a:lnTo>
                  <a:pt x="3642122" y="32941"/>
                </a:lnTo>
                <a:lnTo>
                  <a:pt x="3652440" y="33338"/>
                </a:lnTo>
                <a:lnTo>
                  <a:pt x="3663156" y="33734"/>
                </a:lnTo>
                <a:lnTo>
                  <a:pt x="3673475" y="34925"/>
                </a:lnTo>
                <a:lnTo>
                  <a:pt x="3684190" y="36513"/>
                </a:lnTo>
                <a:lnTo>
                  <a:pt x="3694906" y="38497"/>
                </a:lnTo>
                <a:lnTo>
                  <a:pt x="3705225" y="40481"/>
                </a:lnTo>
                <a:lnTo>
                  <a:pt x="3715147" y="43260"/>
                </a:lnTo>
                <a:lnTo>
                  <a:pt x="3725069" y="46434"/>
                </a:lnTo>
                <a:lnTo>
                  <a:pt x="3734594" y="50006"/>
                </a:lnTo>
                <a:lnTo>
                  <a:pt x="3743722" y="53975"/>
                </a:lnTo>
                <a:lnTo>
                  <a:pt x="3752453" y="58341"/>
                </a:lnTo>
                <a:lnTo>
                  <a:pt x="3756422" y="53181"/>
                </a:lnTo>
                <a:lnTo>
                  <a:pt x="3759597" y="49213"/>
                </a:lnTo>
                <a:lnTo>
                  <a:pt x="3762375" y="46038"/>
                </a:lnTo>
                <a:lnTo>
                  <a:pt x="3764756" y="43656"/>
                </a:lnTo>
                <a:lnTo>
                  <a:pt x="3767931" y="40481"/>
                </a:lnTo>
                <a:lnTo>
                  <a:pt x="3769519" y="38894"/>
                </a:lnTo>
                <a:lnTo>
                  <a:pt x="3769915" y="38497"/>
                </a:lnTo>
                <a:lnTo>
                  <a:pt x="3769915" y="37703"/>
                </a:lnTo>
                <a:lnTo>
                  <a:pt x="3769519" y="36513"/>
                </a:lnTo>
                <a:lnTo>
                  <a:pt x="3768725" y="35322"/>
                </a:lnTo>
                <a:lnTo>
                  <a:pt x="3766344" y="30956"/>
                </a:lnTo>
                <a:lnTo>
                  <a:pt x="3763169" y="23019"/>
                </a:lnTo>
                <a:lnTo>
                  <a:pt x="3799284" y="33734"/>
                </a:lnTo>
                <a:lnTo>
                  <a:pt x="3801269" y="33734"/>
                </a:lnTo>
                <a:lnTo>
                  <a:pt x="3803650" y="33734"/>
                </a:lnTo>
                <a:lnTo>
                  <a:pt x="3806031" y="33734"/>
                </a:lnTo>
                <a:lnTo>
                  <a:pt x="3808015" y="33338"/>
                </a:lnTo>
                <a:lnTo>
                  <a:pt x="3808809" y="30560"/>
                </a:lnTo>
                <a:lnTo>
                  <a:pt x="3809206" y="27781"/>
                </a:lnTo>
                <a:lnTo>
                  <a:pt x="3808809" y="25797"/>
                </a:lnTo>
                <a:lnTo>
                  <a:pt x="3808412" y="23813"/>
                </a:lnTo>
                <a:lnTo>
                  <a:pt x="3807222" y="22225"/>
                </a:lnTo>
                <a:lnTo>
                  <a:pt x="3805634" y="21034"/>
                </a:lnTo>
                <a:lnTo>
                  <a:pt x="3804047" y="19844"/>
                </a:lnTo>
                <a:lnTo>
                  <a:pt x="3802062" y="19050"/>
                </a:lnTo>
                <a:lnTo>
                  <a:pt x="3792140" y="16669"/>
                </a:lnTo>
                <a:lnTo>
                  <a:pt x="3781425" y="14288"/>
                </a:lnTo>
                <a:lnTo>
                  <a:pt x="3786187" y="11113"/>
                </a:lnTo>
                <a:lnTo>
                  <a:pt x="3788172" y="10319"/>
                </a:lnTo>
                <a:lnTo>
                  <a:pt x="3791347" y="9525"/>
                </a:lnTo>
                <a:lnTo>
                  <a:pt x="3801269" y="8334"/>
                </a:lnTo>
                <a:lnTo>
                  <a:pt x="3862784" y="8334"/>
                </a:lnTo>
                <a:lnTo>
                  <a:pt x="3872706" y="8731"/>
                </a:lnTo>
                <a:lnTo>
                  <a:pt x="3883025" y="9525"/>
                </a:lnTo>
                <a:lnTo>
                  <a:pt x="3892947" y="9922"/>
                </a:lnTo>
                <a:lnTo>
                  <a:pt x="3903265" y="10319"/>
                </a:lnTo>
                <a:lnTo>
                  <a:pt x="3913584" y="10716"/>
                </a:lnTo>
                <a:lnTo>
                  <a:pt x="3923506" y="11113"/>
                </a:lnTo>
                <a:lnTo>
                  <a:pt x="3933825" y="11906"/>
                </a:lnTo>
                <a:lnTo>
                  <a:pt x="3943747" y="12303"/>
                </a:lnTo>
                <a:lnTo>
                  <a:pt x="3935412" y="17066"/>
                </a:lnTo>
                <a:lnTo>
                  <a:pt x="3931840" y="18256"/>
                </a:lnTo>
                <a:lnTo>
                  <a:pt x="3928269" y="19447"/>
                </a:lnTo>
                <a:lnTo>
                  <a:pt x="3920331" y="23416"/>
                </a:lnTo>
                <a:lnTo>
                  <a:pt x="3897709" y="36513"/>
                </a:lnTo>
                <a:lnTo>
                  <a:pt x="3908028" y="36116"/>
                </a:lnTo>
                <a:lnTo>
                  <a:pt x="3915172" y="35322"/>
                </a:lnTo>
                <a:lnTo>
                  <a:pt x="3919934" y="34131"/>
                </a:lnTo>
                <a:lnTo>
                  <a:pt x="3923506" y="33338"/>
                </a:lnTo>
                <a:lnTo>
                  <a:pt x="3926681" y="32544"/>
                </a:lnTo>
                <a:lnTo>
                  <a:pt x="3930650" y="32147"/>
                </a:lnTo>
                <a:lnTo>
                  <a:pt x="3935809" y="32147"/>
                </a:lnTo>
                <a:lnTo>
                  <a:pt x="3943350" y="32544"/>
                </a:lnTo>
                <a:lnTo>
                  <a:pt x="3952478" y="33734"/>
                </a:lnTo>
                <a:lnTo>
                  <a:pt x="3965575" y="35719"/>
                </a:lnTo>
                <a:lnTo>
                  <a:pt x="3973512" y="36513"/>
                </a:lnTo>
                <a:lnTo>
                  <a:pt x="3981450" y="37306"/>
                </a:lnTo>
                <a:lnTo>
                  <a:pt x="3988990" y="38100"/>
                </a:lnTo>
                <a:lnTo>
                  <a:pt x="3995737" y="38100"/>
                </a:lnTo>
                <a:lnTo>
                  <a:pt x="3999309" y="37703"/>
                </a:lnTo>
                <a:lnTo>
                  <a:pt x="4002087" y="37306"/>
                </a:lnTo>
                <a:lnTo>
                  <a:pt x="4004865" y="36910"/>
                </a:lnTo>
                <a:lnTo>
                  <a:pt x="4007247" y="36116"/>
                </a:lnTo>
                <a:lnTo>
                  <a:pt x="4009628" y="35322"/>
                </a:lnTo>
                <a:lnTo>
                  <a:pt x="4011215" y="33734"/>
                </a:lnTo>
                <a:lnTo>
                  <a:pt x="4012406" y="32544"/>
                </a:lnTo>
                <a:lnTo>
                  <a:pt x="4013200" y="30560"/>
                </a:lnTo>
                <a:lnTo>
                  <a:pt x="4013597" y="28575"/>
                </a:lnTo>
                <a:lnTo>
                  <a:pt x="4013597" y="26194"/>
                </a:lnTo>
                <a:lnTo>
                  <a:pt x="4012803" y="23813"/>
                </a:lnTo>
                <a:lnTo>
                  <a:pt x="4011215" y="20638"/>
                </a:lnTo>
                <a:lnTo>
                  <a:pt x="4009231" y="17463"/>
                </a:lnTo>
                <a:lnTo>
                  <a:pt x="4006453" y="13494"/>
                </a:lnTo>
                <a:lnTo>
                  <a:pt x="4002881" y="9525"/>
                </a:lnTo>
                <a:lnTo>
                  <a:pt x="3998912" y="4763"/>
                </a:lnTo>
                <a:lnTo>
                  <a:pt x="4012803" y="5556"/>
                </a:lnTo>
                <a:lnTo>
                  <a:pt x="4023519" y="6350"/>
                </a:lnTo>
                <a:lnTo>
                  <a:pt x="4031059" y="7144"/>
                </a:lnTo>
                <a:lnTo>
                  <a:pt x="4036219" y="7938"/>
                </a:lnTo>
                <a:lnTo>
                  <a:pt x="4037806" y="8731"/>
                </a:lnTo>
                <a:lnTo>
                  <a:pt x="4038997" y="9128"/>
                </a:lnTo>
                <a:lnTo>
                  <a:pt x="4039790" y="9525"/>
                </a:lnTo>
                <a:lnTo>
                  <a:pt x="4040187" y="10319"/>
                </a:lnTo>
                <a:lnTo>
                  <a:pt x="4040187" y="11510"/>
                </a:lnTo>
                <a:lnTo>
                  <a:pt x="4038997" y="12700"/>
                </a:lnTo>
                <a:lnTo>
                  <a:pt x="4037806" y="13891"/>
                </a:lnTo>
                <a:lnTo>
                  <a:pt x="4036219" y="15081"/>
                </a:lnTo>
                <a:lnTo>
                  <a:pt x="4035822" y="15875"/>
                </a:lnTo>
                <a:lnTo>
                  <a:pt x="4035425" y="16669"/>
                </a:lnTo>
                <a:lnTo>
                  <a:pt x="4035425" y="17066"/>
                </a:lnTo>
                <a:lnTo>
                  <a:pt x="4035822" y="17860"/>
                </a:lnTo>
                <a:lnTo>
                  <a:pt x="4036219" y="18653"/>
                </a:lnTo>
                <a:lnTo>
                  <a:pt x="4037012" y="19447"/>
                </a:lnTo>
                <a:lnTo>
                  <a:pt x="4038600" y="19844"/>
                </a:lnTo>
                <a:lnTo>
                  <a:pt x="4040584" y="20638"/>
                </a:lnTo>
                <a:lnTo>
                  <a:pt x="4046140" y="22225"/>
                </a:lnTo>
                <a:lnTo>
                  <a:pt x="4054475" y="23416"/>
                </a:lnTo>
                <a:lnTo>
                  <a:pt x="4060031" y="24210"/>
                </a:lnTo>
                <a:lnTo>
                  <a:pt x="4064794" y="24210"/>
                </a:lnTo>
                <a:lnTo>
                  <a:pt x="4068762" y="24210"/>
                </a:lnTo>
                <a:lnTo>
                  <a:pt x="4072731" y="23813"/>
                </a:lnTo>
                <a:lnTo>
                  <a:pt x="4075906" y="23019"/>
                </a:lnTo>
                <a:lnTo>
                  <a:pt x="4079081" y="21828"/>
                </a:lnTo>
                <a:lnTo>
                  <a:pt x="4082256" y="20638"/>
                </a:lnTo>
                <a:lnTo>
                  <a:pt x="4085431" y="19447"/>
                </a:lnTo>
                <a:lnTo>
                  <a:pt x="4092178" y="16272"/>
                </a:lnTo>
                <a:lnTo>
                  <a:pt x="4100512" y="13891"/>
                </a:lnTo>
                <a:lnTo>
                  <a:pt x="4105275" y="12303"/>
                </a:lnTo>
                <a:lnTo>
                  <a:pt x="4111228" y="11510"/>
                </a:lnTo>
                <a:lnTo>
                  <a:pt x="4117578" y="10319"/>
                </a:lnTo>
                <a:lnTo>
                  <a:pt x="4125119" y="9922"/>
                </a:lnTo>
                <a:lnTo>
                  <a:pt x="4289822" y="22225"/>
                </a:lnTo>
                <a:lnTo>
                  <a:pt x="4292203" y="22622"/>
                </a:lnTo>
                <a:lnTo>
                  <a:pt x="4293791" y="23416"/>
                </a:lnTo>
                <a:lnTo>
                  <a:pt x="4294981" y="24210"/>
                </a:lnTo>
                <a:lnTo>
                  <a:pt x="4296172" y="25003"/>
                </a:lnTo>
                <a:lnTo>
                  <a:pt x="4288234" y="25400"/>
                </a:lnTo>
                <a:lnTo>
                  <a:pt x="4281091" y="25797"/>
                </a:lnTo>
                <a:lnTo>
                  <a:pt x="4274741" y="26591"/>
                </a:lnTo>
                <a:lnTo>
                  <a:pt x="4269184" y="27384"/>
                </a:lnTo>
                <a:lnTo>
                  <a:pt x="4264819" y="28575"/>
                </a:lnTo>
                <a:lnTo>
                  <a:pt x="4261247" y="30163"/>
                </a:lnTo>
                <a:lnTo>
                  <a:pt x="4258866" y="31750"/>
                </a:lnTo>
                <a:lnTo>
                  <a:pt x="4257278" y="32941"/>
                </a:lnTo>
                <a:lnTo>
                  <a:pt x="4256881" y="34131"/>
                </a:lnTo>
                <a:lnTo>
                  <a:pt x="4256881" y="34925"/>
                </a:lnTo>
                <a:lnTo>
                  <a:pt x="4257278" y="35719"/>
                </a:lnTo>
                <a:lnTo>
                  <a:pt x="4257675" y="36116"/>
                </a:lnTo>
                <a:lnTo>
                  <a:pt x="4259659" y="37703"/>
                </a:lnTo>
                <a:lnTo>
                  <a:pt x="4262437" y="39291"/>
                </a:lnTo>
                <a:lnTo>
                  <a:pt x="4266803" y="40481"/>
                </a:lnTo>
                <a:lnTo>
                  <a:pt x="4271962" y="41672"/>
                </a:lnTo>
                <a:lnTo>
                  <a:pt x="4278709" y="42466"/>
                </a:lnTo>
                <a:lnTo>
                  <a:pt x="4286647" y="42863"/>
                </a:lnTo>
                <a:lnTo>
                  <a:pt x="4295378" y="42863"/>
                </a:lnTo>
                <a:lnTo>
                  <a:pt x="4301728" y="42863"/>
                </a:lnTo>
                <a:lnTo>
                  <a:pt x="4306094" y="42069"/>
                </a:lnTo>
                <a:lnTo>
                  <a:pt x="4309269" y="41275"/>
                </a:lnTo>
                <a:lnTo>
                  <a:pt x="4310062" y="40878"/>
                </a:lnTo>
                <a:lnTo>
                  <a:pt x="4310856" y="40084"/>
                </a:lnTo>
                <a:lnTo>
                  <a:pt x="4311253" y="39688"/>
                </a:lnTo>
                <a:lnTo>
                  <a:pt x="4311650" y="38894"/>
                </a:lnTo>
                <a:lnTo>
                  <a:pt x="4311650" y="37306"/>
                </a:lnTo>
                <a:lnTo>
                  <a:pt x="4310856" y="35719"/>
                </a:lnTo>
                <a:lnTo>
                  <a:pt x="4310459" y="34131"/>
                </a:lnTo>
                <a:lnTo>
                  <a:pt x="4309666" y="32147"/>
                </a:lnTo>
                <a:lnTo>
                  <a:pt x="4309666" y="30163"/>
                </a:lnTo>
                <a:lnTo>
                  <a:pt x="4310459" y="28178"/>
                </a:lnTo>
                <a:lnTo>
                  <a:pt x="4311253" y="27384"/>
                </a:lnTo>
                <a:lnTo>
                  <a:pt x="4312047" y="26194"/>
                </a:lnTo>
                <a:lnTo>
                  <a:pt x="4313237" y="25400"/>
                </a:lnTo>
                <a:lnTo>
                  <a:pt x="4314825" y="24606"/>
                </a:lnTo>
                <a:lnTo>
                  <a:pt x="4319587" y="23019"/>
                </a:lnTo>
                <a:lnTo>
                  <a:pt x="4325937" y="21431"/>
                </a:lnTo>
                <a:lnTo>
                  <a:pt x="4331097" y="20638"/>
                </a:lnTo>
                <a:lnTo>
                  <a:pt x="4336256" y="19844"/>
                </a:lnTo>
                <a:lnTo>
                  <a:pt x="4387453" y="11113"/>
                </a:lnTo>
                <a:lnTo>
                  <a:pt x="4385866" y="14288"/>
                </a:lnTo>
                <a:lnTo>
                  <a:pt x="4383881" y="17463"/>
                </a:lnTo>
                <a:lnTo>
                  <a:pt x="4381500" y="19844"/>
                </a:lnTo>
                <a:lnTo>
                  <a:pt x="4379119" y="22225"/>
                </a:lnTo>
                <a:lnTo>
                  <a:pt x="4376737" y="24210"/>
                </a:lnTo>
                <a:lnTo>
                  <a:pt x="4373959" y="25797"/>
                </a:lnTo>
                <a:lnTo>
                  <a:pt x="4371578" y="27384"/>
                </a:lnTo>
                <a:lnTo>
                  <a:pt x="4368800" y="28972"/>
                </a:lnTo>
                <a:lnTo>
                  <a:pt x="4358481" y="32941"/>
                </a:lnTo>
                <a:lnTo>
                  <a:pt x="4350147" y="36116"/>
                </a:lnTo>
                <a:lnTo>
                  <a:pt x="4364434" y="40084"/>
                </a:lnTo>
                <a:lnTo>
                  <a:pt x="4378325" y="43260"/>
                </a:lnTo>
                <a:lnTo>
                  <a:pt x="4385072" y="44847"/>
                </a:lnTo>
                <a:lnTo>
                  <a:pt x="4391422" y="45641"/>
                </a:lnTo>
                <a:lnTo>
                  <a:pt x="4398169" y="46434"/>
                </a:lnTo>
                <a:lnTo>
                  <a:pt x="4404519" y="46434"/>
                </a:lnTo>
                <a:lnTo>
                  <a:pt x="4410869" y="46038"/>
                </a:lnTo>
                <a:lnTo>
                  <a:pt x="4416822" y="44847"/>
                </a:lnTo>
                <a:lnTo>
                  <a:pt x="4422775" y="43260"/>
                </a:lnTo>
                <a:lnTo>
                  <a:pt x="4428728" y="40878"/>
                </a:lnTo>
                <a:lnTo>
                  <a:pt x="4431506" y="39291"/>
                </a:lnTo>
                <a:lnTo>
                  <a:pt x="4434284" y="37703"/>
                </a:lnTo>
                <a:lnTo>
                  <a:pt x="4437062" y="35719"/>
                </a:lnTo>
                <a:lnTo>
                  <a:pt x="4439841" y="33338"/>
                </a:lnTo>
                <a:lnTo>
                  <a:pt x="4442222" y="30956"/>
                </a:lnTo>
                <a:lnTo>
                  <a:pt x="4445000" y="28575"/>
                </a:lnTo>
                <a:lnTo>
                  <a:pt x="4447381" y="25400"/>
                </a:lnTo>
                <a:lnTo>
                  <a:pt x="4450159" y="22622"/>
                </a:lnTo>
                <a:lnTo>
                  <a:pt x="4459287" y="26591"/>
                </a:lnTo>
                <a:lnTo>
                  <a:pt x="4466431" y="30163"/>
                </a:lnTo>
                <a:lnTo>
                  <a:pt x="4471591" y="33338"/>
                </a:lnTo>
                <a:lnTo>
                  <a:pt x="4476750" y="36116"/>
                </a:lnTo>
                <a:lnTo>
                  <a:pt x="4479528" y="37306"/>
                </a:lnTo>
                <a:lnTo>
                  <a:pt x="4482306" y="38497"/>
                </a:lnTo>
                <a:lnTo>
                  <a:pt x="4485878" y="39291"/>
                </a:lnTo>
                <a:lnTo>
                  <a:pt x="4489450" y="40481"/>
                </a:lnTo>
                <a:lnTo>
                  <a:pt x="4494212" y="41275"/>
                </a:lnTo>
                <a:lnTo>
                  <a:pt x="4499372" y="41672"/>
                </a:lnTo>
                <a:lnTo>
                  <a:pt x="4505325" y="42069"/>
                </a:lnTo>
                <a:lnTo>
                  <a:pt x="4512469" y="42466"/>
                </a:lnTo>
                <a:lnTo>
                  <a:pt x="4513262" y="40084"/>
                </a:lnTo>
                <a:lnTo>
                  <a:pt x="4513659" y="38100"/>
                </a:lnTo>
                <a:lnTo>
                  <a:pt x="4514453" y="29369"/>
                </a:lnTo>
                <a:lnTo>
                  <a:pt x="4515247" y="22622"/>
                </a:lnTo>
                <a:lnTo>
                  <a:pt x="4515247" y="18256"/>
                </a:lnTo>
                <a:lnTo>
                  <a:pt x="4515247" y="15937"/>
                </a:lnTo>
                <a:lnTo>
                  <a:pt x="4820840" y="27781"/>
                </a:lnTo>
                <a:lnTo>
                  <a:pt x="4833144" y="28972"/>
                </a:lnTo>
                <a:lnTo>
                  <a:pt x="4847431" y="30956"/>
                </a:lnTo>
                <a:lnTo>
                  <a:pt x="4860131" y="32544"/>
                </a:lnTo>
                <a:lnTo>
                  <a:pt x="4868069" y="33734"/>
                </a:lnTo>
                <a:lnTo>
                  <a:pt x="4879975" y="34528"/>
                </a:lnTo>
                <a:lnTo>
                  <a:pt x="4885134" y="34528"/>
                </a:lnTo>
                <a:lnTo>
                  <a:pt x="4885928" y="34131"/>
                </a:lnTo>
                <a:lnTo>
                  <a:pt x="4885928" y="33734"/>
                </a:lnTo>
                <a:lnTo>
                  <a:pt x="4885531" y="33338"/>
                </a:lnTo>
                <a:lnTo>
                  <a:pt x="4884340" y="32941"/>
                </a:lnTo>
                <a:lnTo>
                  <a:pt x="4883547" y="32544"/>
                </a:lnTo>
                <a:lnTo>
                  <a:pt x="4883150" y="31750"/>
                </a:lnTo>
                <a:lnTo>
                  <a:pt x="4883150" y="31353"/>
                </a:lnTo>
                <a:lnTo>
                  <a:pt x="4883944" y="30956"/>
                </a:lnTo>
                <a:lnTo>
                  <a:pt x="4889500" y="30560"/>
                </a:lnTo>
                <a:lnTo>
                  <a:pt x="4901406" y="30956"/>
                </a:lnTo>
                <a:lnTo>
                  <a:pt x="4989909" y="39688"/>
                </a:lnTo>
                <a:lnTo>
                  <a:pt x="5001419" y="39291"/>
                </a:lnTo>
                <a:lnTo>
                  <a:pt x="5010150" y="39291"/>
                </a:lnTo>
                <a:lnTo>
                  <a:pt x="5017294" y="40084"/>
                </a:lnTo>
                <a:lnTo>
                  <a:pt x="5023644" y="40878"/>
                </a:lnTo>
                <a:lnTo>
                  <a:pt x="5030787" y="41672"/>
                </a:lnTo>
                <a:lnTo>
                  <a:pt x="5039122" y="42863"/>
                </a:lnTo>
                <a:lnTo>
                  <a:pt x="5049440" y="44450"/>
                </a:lnTo>
                <a:lnTo>
                  <a:pt x="5063331" y="45641"/>
                </a:lnTo>
                <a:lnTo>
                  <a:pt x="5095478" y="48419"/>
                </a:lnTo>
                <a:lnTo>
                  <a:pt x="5128022" y="50403"/>
                </a:lnTo>
                <a:lnTo>
                  <a:pt x="5160565" y="51991"/>
                </a:lnTo>
                <a:lnTo>
                  <a:pt x="5193109" y="53181"/>
                </a:lnTo>
                <a:lnTo>
                  <a:pt x="5225653" y="54372"/>
                </a:lnTo>
                <a:lnTo>
                  <a:pt x="5258197" y="55166"/>
                </a:lnTo>
                <a:lnTo>
                  <a:pt x="5290740" y="55960"/>
                </a:lnTo>
                <a:lnTo>
                  <a:pt x="5323681" y="56356"/>
                </a:lnTo>
                <a:lnTo>
                  <a:pt x="5356225" y="57150"/>
                </a:lnTo>
                <a:lnTo>
                  <a:pt x="5388769" y="57944"/>
                </a:lnTo>
                <a:lnTo>
                  <a:pt x="5421312" y="58738"/>
                </a:lnTo>
                <a:lnTo>
                  <a:pt x="5454253" y="59928"/>
                </a:lnTo>
                <a:lnTo>
                  <a:pt x="5486797" y="61119"/>
                </a:lnTo>
                <a:lnTo>
                  <a:pt x="5518944" y="63103"/>
                </a:lnTo>
                <a:lnTo>
                  <a:pt x="5551487" y="65088"/>
                </a:lnTo>
                <a:lnTo>
                  <a:pt x="5584428" y="67866"/>
                </a:lnTo>
                <a:lnTo>
                  <a:pt x="5858272" y="76597"/>
                </a:lnTo>
                <a:lnTo>
                  <a:pt x="5870178" y="77391"/>
                </a:lnTo>
                <a:lnTo>
                  <a:pt x="5880894" y="77788"/>
                </a:lnTo>
                <a:lnTo>
                  <a:pt x="5890815" y="78978"/>
                </a:lnTo>
                <a:lnTo>
                  <a:pt x="5899944" y="79772"/>
                </a:lnTo>
                <a:lnTo>
                  <a:pt x="5907881" y="80963"/>
                </a:lnTo>
                <a:lnTo>
                  <a:pt x="5914628" y="82550"/>
                </a:lnTo>
                <a:lnTo>
                  <a:pt x="5920978" y="84138"/>
                </a:lnTo>
                <a:lnTo>
                  <a:pt x="5926534" y="85725"/>
                </a:lnTo>
                <a:lnTo>
                  <a:pt x="5931297" y="87710"/>
                </a:lnTo>
                <a:lnTo>
                  <a:pt x="5935265" y="89694"/>
                </a:lnTo>
                <a:lnTo>
                  <a:pt x="5938837" y="91678"/>
                </a:lnTo>
                <a:lnTo>
                  <a:pt x="5942012" y="94060"/>
                </a:lnTo>
                <a:lnTo>
                  <a:pt x="5944394" y="96838"/>
                </a:lnTo>
                <a:lnTo>
                  <a:pt x="5946775" y="99616"/>
                </a:lnTo>
                <a:lnTo>
                  <a:pt x="5948362" y="102394"/>
                </a:lnTo>
                <a:lnTo>
                  <a:pt x="5949950" y="105569"/>
                </a:lnTo>
                <a:lnTo>
                  <a:pt x="5954712" y="119856"/>
                </a:lnTo>
                <a:lnTo>
                  <a:pt x="5960269" y="136922"/>
                </a:lnTo>
                <a:lnTo>
                  <a:pt x="5962253" y="141685"/>
                </a:lnTo>
                <a:lnTo>
                  <a:pt x="5964634" y="146447"/>
                </a:lnTo>
                <a:lnTo>
                  <a:pt x="5967412" y="151606"/>
                </a:lnTo>
                <a:lnTo>
                  <a:pt x="5970587" y="156766"/>
                </a:lnTo>
                <a:lnTo>
                  <a:pt x="5974159" y="162322"/>
                </a:lnTo>
                <a:lnTo>
                  <a:pt x="5978525" y="168672"/>
                </a:lnTo>
                <a:lnTo>
                  <a:pt x="5983684" y="174625"/>
                </a:lnTo>
                <a:lnTo>
                  <a:pt x="5989240" y="180578"/>
                </a:lnTo>
                <a:lnTo>
                  <a:pt x="6000750" y="192881"/>
                </a:lnTo>
                <a:lnTo>
                  <a:pt x="6009878" y="203597"/>
                </a:lnTo>
                <a:lnTo>
                  <a:pt x="6013450" y="208360"/>
                </a:lnTo>
                <a:lnTo>
                  <a:pt x="6016625" y="212725"/>
                </a:lnTo>
                <a:lnTo>
                  <a:pt x="6019800" y="217091"/>
                </a:lnTo>
                <a:lnTo>
                  <a:pt x="6022181" y="221060"/>
                </a:lnTo>
                <a:lnTo>
                  <a:pt x="6024165" y="225028"/>
                </a:lnTo>
                <a:lnTo>
                  <a:pt x="6025753" y="228600"/>
                </a:lnTo>
                <a:lnTo>
                  <a:pt x="6027340" y="232172"/>
                </a:lnTo>
                <a:lnTo>
                  <a:pt x="6028531" y="235744"/>
                </a:lnTo>
                <a:lnTo>
                  <a:pt x="6030119" y="242888"/>
                </a:lnTo>
                <a:lnTo>
                  <a:pt x="6031309" y="249635"/>
                </a:lnTo>
                <a:lnTo>
                  <a:pt x="6032897" y="265113"/>
                </a:lnTo>
                <a:lnTo>
                  <a:pt x="6036072" y="284560"/>
                </a:lnTo>
                <a:lnTo>
                  <a:pt x="6038850" y="296069"/>
                </a:lnTo>
                <a:lnTo>
                  <a:pt x="6042422" y="309563"/>
                </a:lnTo>
                <a:lnTo>
                  <a:pt x="6045200" y="317103"/>
                </a:lnTo>
                <a:lnTo>
                  <a:pt x="6047978" y="325438"/>
                </a:lnTo>
                <a:lnTo>
                  <a:pt x="6051550" y="333772"/>
                </a:lnTo>
                <a:lnTo>
                  <a:pt x="6055519" y="343297"/>
                </a:lnTo>
                <a:lnTo>
                  <a:pt x="6076950" y="344091"/>
                </a:lnTo>
                <a:lnTo>
                  <a:pt x="6095206" y="345281"/>
                </a:lnTo>
                <a:lnTo>
                  <a:pt x="6109890" y="346472"/>
                </a:lnTo>
                <a:lnTo>
                  <a:pt x="6122590" y="348456"/>
                </a:lnTo>
                <a:lnTo>
                  <a:pt x="6127750" y="349647"/>
                </a:lnTo>
                <a:lnTo>
                  <a:pt x="6132512" y="350838"/>
                </a:lnTo>
                <a:lnTo>
                  <a:pt x="6136878" y="352028"/>
                </a:lnTo>
                <a:lnTo>
                  <a:pt x="6140450" y="353616"/>
                </a:lnTo>
                <a:lnTo>
                  <a:pt x="6144022" y="355203"/>
                </a:lnTo>
                <a:lnTo>
                  <a:pt x="6147197" y="356791"/>
                </a:lnTo>
                <a:lnTo>
                  <a:pt x="6149975" y="358775"/>
                </a:lnTo>
                <a:lnTo>
                  <a:pt x="6152356" y="360760"/>
                </a:lnTo>
                <a:lnTo>
                  <a:pt x="6154737" y="363141"/>
                </a:lnTo>
                <a:lnTo>
                  <a:pt x="6157119" y="365919"/>
                </a:lnTo>
                <a:lnTo>
                  <a:pt x="6159103" y="368300"/>
                </a:lnTo>
                <a:lnTo>
                  <a:pt x="6161087" y="371475"/>
                </a:lnTo>
                <a:lnTo>
                  <a:pt x="6165056" y="377825"/>
                </a:lnTo>
                <a:lnTo>
                  <a:pt x="6169422" y="385366"/>
                </a:lnTo>
                <a:lnTo>
                  <a:pt x="6174581" y="394097"/>
                </a:lnTo>
                <a:lnTo>
                  <a:pt x="6180931" y="404019"/>
                </a:lnTo>
                <a:lnTo>
                  <a:pt x="6188472" y="415131"/>
                </a:lnTo>
                <a:lnTo>
                  <a:pt x="6197997" y="427435"/>
                </a:lnTo>
                <a:lnTo>
                  <a:pt x="6255544" y="581422"/>
                </a:lnTo>
                <a:lnTo>
                  <a:pt x="6257131" y="601266"/>
                </a:lnTo>
                <a:lnTo>
                  <a:pt x="6259512" y="617538"/>
                </a:lnTo>
                <a:lnTo>
                  <a:pt x="6260306" y="624285"/>
                </a:lnTo>
                <a:lnTo>
                  <a:pt x="6261100" y="630635"/>
                </a:lnTo>
                <a:lnTo>
                  <a:pt x="6261497" y="636588"/>
                </a:lnTo>
                <a:lnTo>
                  <a:pt x="6261497" y="642144"/>
                </a:lnTo>
                <a:lnTo>
                  <a:pt x="6261100" y="647700"/>
                </a:lnTo>
                <a:lnTo>
                  <a:pt x="6260306" y="653256"/>
                </a:lnTo>
                <a:lnTo>
                  <a:pt x="6258719" y="659210"/>
                </a:lnTo>
                <a:lnTo>
                  <a:pt x="6256734" y="665560"/>
                </a:lnTo>
                <a:lnTo>
                  <a:pt x="6253956" y="672306"/>
                </a:lnTo>
                <a:lnTo>
                  <a:pt x="6249987" y="679847"/>
                </a:lnTo>
                <a:lnTo>
                  <a:pt x="6245622" y="688578"/>
                </a:lnTo>
                <a:lnTo>
                  <a:pt x="6240065" y="697706"/>
                </a:lnTo>
                <a:lnTo>
                  <a:pt x="6298803" y="781447"/>
                </a:lnTo>
                <a:lnTo>
                  <a:pt x="6301581" y="785019"/>
                </a:lnTo>
                <a:lnTo>
                  <a:pt x="6303169" y="787797"/>
                </a:lnTo>
                <a:lnTo>
                  <a:pt x="6304756" y="791369"/>
                </a:lnTo>
                <a:lnTo>
                  <a:pt x="6307931" y="798910"/>
                </a:lnTo>
                <a:lnTo>
                  <a:pt x="6314678" y="813594"/>
                </a:lnTo>
                <a:lnTo>
                  <a:pt x="6322219" y="828278"/>
                </a:lnTo>
                <a:lnTo>
                  <a:pt x="6329759" y="843360"/>
                </a:lnTo>
                <a:lnTo>
                  <a:pt x="6337300" y="858044"/>
                </a:lnTo>
                <a:lnTo>
                  <a:pt x="6340475" y="865585"/>
                </a:lnTo>
                <a:lnTo>
                  <a:pt x="6343650" y="873125"/>
                </a:lnTo>
                <a:lnTo>
                  <a:pt x="6346428" y="880269"/>
                </a:lnTo>
                <a:lnTo>
                  <a:pt x="6348412" y="887810"/>
                </a:lnTo>
                <a:lnTo>
                  <a:pt x="6350397" y="895350"/>
                </a:lnTo>
                <a:lnTo>
                  <a:pt x="6351190" y="902494"/>
                </a:lnTo>
                <a:lnTo>
                  <a:pt x="6351587" y="910035"/>
                </a:lnTo>
                <a:lnTo>
                  <a:pt x="6351190" y="917575"/>
                </a:lnTo>
                <a:lnTo>
                  <a:pt x="6350397" y="928291"/>
                </a:lnTo>
                <a:lnTo>
                  <a:pt x="6350397" y="940991"/>
                </a:lnTo>
                <a:lnTo>
                  <a:pt x="6350794" y="954485"/>
                </a:lnTo>
                <a:lnTo>
                  <a:pt x="6351190" y="968375"/>
                </a:lnTo>
                <a:lnTo>
                  <a:pt x="6351190" y="975122"/>
                </a:lnTo>
                <a:lnTo>
                  <a:pt x="6350794" y="982266"/>
                </a:lnTo>
                <a:lnTo>
                  <a:pt x="6350397" y="989013"/>
                </a:lnTo>
                <a:lnTo>
                  <a:pt x="6349603" y="995760"/>
                </a:lnTo>
                <a:lnTo>
                  <a:pt x="6348412" y="1002110"/>
                </a:lnTo>
                <a:lnTo>
                  <a:pt x="6346825" y="1008063"/>
                </a:lnTo>
                <a:lnTo>
                  <a:pt x="6344840" y="1014016"/>
                </a:lnTo>
                <a:lnTo>
                  <a:pt x="6342459" y="1019175"/>
                </a:lnTo>
                <a:lnTo>
                  <a:pt x="6339681" y="1023541"/>
                </a:lnTo>
                <a:lnTo>
                  <a:pt x="6337300" y="1027510"/>
                </a:lnTo>
                <a:lnTo>
                  <a:pt x="6336109" y="1029494"/>
                </a:lnTo>
                <a:lnTo>
                  <a:pt x="6334919" y="1031478"/>
                </a:lnTo>
                <a:lnTo>
                  <a:pt x="6331744" y="1035447"/>
                </a:lnTo>
                <a:lnTo>
                  <a:pt x="6328569" y="1038622"/>
                </a:lnTo>
                <a:lnTo>
                  <a:pt x="6324600" y="1041797"/>
                </a:lnTo>
                <a:lnTo>
                  <a:pt x="6320234" y="1044575"/>
                </a:lnTo>
                <a:lnTo>
                  <a:pt x="6315075" y="1046956"/>
                </a:lnTo>
                <a:lnTo>
                  <a:pt x="6309915" y="1049338"/>
                </a:lnTo>
                <a:lnTo>
                  <a:pt x="6303962" y="1050925"/>
                </a:lnTo>
                <a:lnTo>
                  <a:pt x="6298009" y="1052513"/>
                </a:lnTo>
                <a:lnTo>
                  <a:pt x="6291262" y="1053703"/>
                </a:lnTo>
                <a:lnTo>
                  <a:pt x="6284515" y="1054894"/>
                </a:lnTo>
                <a:lnTo>
                  <a:pt x="6277769" y="1055688"/>
                </a:lnTo>
                <a:lnTo>
                  <a:pt x="6270228" y="1056481"/>
                </a:lnTo>
                <a:lnTo>
                  <a:pt x="6255147" y="1056878"/>
                </a:lnTo>
                <a:lnTo>
                  <a:pt x="6239272" y="1056878"/>
                </a:lnTo>
                <a:lnTo>
                  <a:pt x="6223397" y="1056085"/>
                </a:lnTo>
                <a:lnTo>
                  <a:pt x="6207125" y="1054894"/>
                </a:lnTo>
                <a:lnTo>
                  <a:pt x="6191647" y="1053306"/>
                </a:lnTo>
                <a:lnTo>
                  <a:pt x="6176169" y="1051322"/>
                </a:lnTo>
                <a:lnTo>
                  <a:pt x="6147990" y="1046956"/>
                </a:lnTo>
                <a:lnTo>
                  <a:pt x="6125369" y="1042591"/>
                </a:lnTo>
                <a:lnTo>
                  <a:pt x="6106715" y="1039416"/>
                </a:lnTo>
                <a:lnTo>
                  <a:pt x="6092031" y="1037431"/>
                </a:lnTo>
                <a:lnTo>
                  <a:pt x="6080125" y="1036638"/>
                </a:lnTo>
                <a:lnTo>
                  <a:pt x="6070600" y="1036638"/>
                </a:lnTo>
                <a:lnTo>
                  <a:pt x="6061869" y="1037035"/>
                </a:lnTo>
                <a:lnTo>
                  <a:pt x="6053931" y="1037431"/>
                </a:lnTo>
                <a:lnTo>
                  <a:pt x="6045994" y="1037828"/>
                </a:lnTo>
                <a:lnTo>
                  <a:pt x="6036865" y="1037828"/>
                </a:lnTo>
                <a:lnTo>
                  <a:pt x="5802312" y="1019969"/>
                </a:lnTo>
                <a:lnTo>
                  <a:pt x="5786040" y="1019175"/>
                </a:lnTo>
                <a:lnTo>
                  <a:pt x="5770562" y="1017588"/>
                </a:lnTo>
                <a:lnTo>
                  <a:pt x="5755084" y="1016000"/>
                </a:lnTo>
                <a:lnTo>
                  <a:pt x="5740003" y="1013619"/>
                </a:lnTo>
                <a:lnTo>
                  <a:pt x="5710634" y="1008063"/>
                </a:lnTo>
                <a:lnTo>
                  <a:pt x="5680869" y="1002110"/>
                </a:lnTo>
                <a:lnTo>
                  <a:pt x="5665390" y="998935"/>
                </a:lnTo>
                <a:lnTo>
                  <a:pt x="5649912" y="996156"/>
                </a:lnTo>
                <a:lnTo>
                  <a:pt x="5634037" y="993378"/>
                </a:lnTo>
                <a:lnTo>
                  <a:pt x="5617369" y="991394"/>
                </a:lnTo>
                <a:lnTo>
                  <a:pt x="5600303" y="989410"/>
                </a:lnTo>
                <a:lnTo>
                  <a:pt x="5582444" y="988219"/>
                </a:lnTo>
                <a:lnTo>
                  <a:pt x="5563790" y="987822"/>
                </a:lnTo>
                <a:lnTo>
                  <a:pt x="5543550" y="987822"/>
                </a:lnTo>
                <a:lnTo>
                  <a:pt x="5536406" y="988219"/>
                </a:lnTo>
                <a:lnTo>
                  <a:pt x="5528072" y="989410"/>
                </a:lnTo>
                <a:lnTo>
                  <a:pt x="5519737" y="990600"/>
                </a:lnTo>
                <a:lnTo>
                  <a:pt x="5511006" y="992188"/>
                </a:lnTo>
                <a:lnTo>
                  <a:pt x="5495528" y="994966"/>
                </a:lnTo>
                <a:lnTo>
                  <a:pt x="5485209" y="996156"/>
                </a:lnTo>
                <a:lnTo>
                  <a:pt x="5475287" y="996156"/>
                </a:lnTo>
                <a:lnTo>
                  <a:pt x="5468144" y="995363"/>
                </a:lnTo>
                <a:lnTo>
                  <a:pt x="5462587" y="994569"/>
                </a:lnTo>
                <a:lnTo>
                  <a:pt x="5457428" y="992981"/>
                </a:lnTo>
                <a:lnTo>
                  <a:pt x="5452269" y="991791"/>
                </a:lnTo>
                <a:lnTo>
                  <a:pt x="5445522" y="990203"/>
                </a:lnTo>
                <a:lnTo>
                  <a:pt x="5436394" y="988616"/>
                </a:lnTo>
                <a:lnTo>
                  <a:pt x="5423694" y="987425"/>
                </a:lnTo>
                <a:lnTo>
                  <a:pt x="5458619" y="1006475"/>
                </a:lnTo>
                <a:lnTo>
                  <a:pt x="5474494" y="1012428"/>
                </a:lnTo>
                <a:lnTo>
                  <a:pt x="5488384" y="1017191"/>
                </a:lnTo>
                <a:lnTo>
                  <a:pt x="5501084" y="1020366"/>
                </a:lnTo>
                <a:lnTo>
                  <a:pt x="5512594" y="1023144"/>
                </a:lnTo>
                <a:lnTo>
                  <a:pt x="5523706" y="1025128"/>
                </a:lnTo>
                <a:lnTo>
                  <a:pt x="5535215" y="1027113"/>
                </a:lnTo>
                <a:lnTo>
                  <a:pt x="5547122" y="1028700"/>
                </a:lnTo>
                <a:lnTo>
                  <a:pt x="5560219" y="1030685"/>
                </a:lnTo>
                <a:lnTo>
                  <a:pt x="5570140" y="1031875"/>
                </a:lnTo>
                <a:lnTo>
                  <a:pt x="5579665" y="1032669"/>
                </a:lnTo>
                <a:lnTo>
                  <a:pt x="5589984" y="1033066"/>
                </a:lnTo>
                <a:lnTo>
                  <a:pt x="5599906" y="1032669"/>
                </a:lnTo>
                <a:lnTo>
                  <a:pt x="5620544" y="1031478"/>
                </a:lnTo>
                <a:lnTo>
                  <a:pt x="5641181" y="1030288"/>
                </a:lnTo>
                <a:lnTo>
                  <a:pt x="5651500" y="1029494"/>
                </a:lnTo>
                <a:lnTo>
                  <a:pt x="5661819" y="1029097"/>
                </a:lnTo>
                <a:lnTo>
                  <a:pt x="5671740" y="1029097"/>
                </a:lnTo>
                <a:lnTo>
                  <a:pt x="5681662" y="1029494"/>
                </a:lnTo>
                <a:lnTo>
                  <a:pt x="5691584" y="1030288"/>
                </a:lnTo>
                <a:lnTo>
                  <a:pt x="5700712" y="1031875"/>
                </a:lnTo>
                <a:lnTo>
                  <a:pt x="5705475" y="1033066"/>
                </a:lnTo>
                <a:lnTo>
                  <a:pt x="5709840" y="1034256"/>
                </a:lnTo>
                <a:lnTo>
                  <a:pt x="5714206" y="1035844"/>
                </a:lnTo>
                <a:lnTo>
                  <a:pt x="5718572" y="1037431"/>
                </a:lnTo>
                <a:lnTo>
                  <a:pt x="5721350" y="1039019"/>
                </a:lnTo>
                <a:lnTo>
                  <a:pt x="5723731" y="1040210"/>
                </a:lnTo>
                <a:lnTo>
                  <a:pt x="5726112" y="1041797"/>
                </a:lnTo>
                <a:lnTo>
                  <a:pt x="5728494" y="1042988"/>
                </a:lnTo>
                <a:lnTo>
                  <a:pt x="5731272" y="1043385"/>
                </a:lnTo>
                <a:lnTo>
                  <a:pt x="5736034" y="1043781"/>
                </a:lnTo>
                <a:lnTo>
                  <a:pt x="5742384" y="1044178"/>
                </a:lnTo>
                <a:lnTo>
                  <a:pt x="5750322" y="1044575"/>
                </a:lnTo>
                <a:lnTo>
                  <a:pt x="5770562" y="1045369"/>
                </a:lnTo>
                <a:lnTo>
                  <a:pt x="5796359" y="1045766"/>
                </a:lnTo>
                <a:lnTo>
                  <a:pt x="5826125" y="1046163"/>
                </a:lnTo>
                <a:lnTo>
                  <a:pt x="5859065" y="1046956"/>
                </a:lnTo>
                <a:lnTo>
                  <a:pt x="5894784" y="1047750"/>
                </a:lnTo>
                <a:lnTo>
                  <a:pt x="5931694" y="1048941"/>
                </a:lnTo>
                <a:lnTo>
                  <a:pt x="5969000" y="1050528"/>
                </a:lnTo>
                <a:lnTo>
                  <a:pt x="6006306" y="1052513"/>
                </a:lnTo>
                <a:lnTo>
                  <a:pt x="6024165" y="1054100"/>
                </a:lnTo>
                <a:lnTo>
                  <a:pt x="6042025" y="1055291"/>
                </a:lnTo>
                <a:lnTo>
                  <a:pt x="6059090" y="1056878"/>
                </a:lnTo>
                <a:lnTo>
                  <a:pt x="6075362" y="1058863"/>
                </a:lnTo>
                <a:lnTo>
                  <a:pt x="6090840" y="1060847"/>
                </a:lnTo>
                <a:lnTo>
                  <a:pt x="6105525" y="1062831"/>
                </a:lnTo>
                <a:lnTo>
                  <a:pt x="6119415" y="1065213"/>
                </a:lnTo>
                <a:lnTo>
                  <a:pt x="6131719" y="1067991"/>
                </a:lnTo>
                <a:lnTo>
                  <a:pt x="6142831" y="1070769"/>
                </a:lnTo>
                <a:lnTo>
                  <a:pt x="6152753" y="1073944"/>
                </a:lnTo>
                <a:lnTo>
                  <a:pt x="6161087" y="1077516"/>
                </a:lnTo>
                <a:lnTo>
                  <a:pt x="6167834" y="1081485"/>
                </a:lnTo>
                <a:lnTo>
                  <a:pt x="6172597" y="1084660"/>
                </a:lnTo>
                <a:lnTo>
                  <a:pt x="6177756" y="1088628"/>
                </a:lnTo>
                <a:lnTo>
                  <a:pt x="6182519" y="1092994"/>
                </a:lnTo>
                <a:lnTo>
                  <a:pt x="6187281" y="1097360"/>
                </a:lnTo>
                <a:lnTo>
                  <a:pt x="6191647" y="1102122"/>
                </a:lnTo>
                <a:lnTo>
                  <a:pt x="6196409" y="1107281"/>
                </a:lnTo>
                <a:lnTo>
                  <a:pt x="6200775" y="1112441"/>
                </a:lnTo>
                <a:lnTo>
                  <a:pt x="6204744" y="1117997"/>
                </a:lnTo>
                <a:lnTo>
                  <a:pt x="6212681" y="1129110"/>
                </a:lnTo>
                <a:lnTo>
                  <a:pt x="6219825" y="1140222"/>
                </a:lnTo>
                <a:lnTo>
                  <a:pt x="6225778" y="1150938"/>
                </a:lnTo>
                <a:lnTo>
                  <a:pt x="6230540" y="1161256"/>
                </a:lnTo>
                <a:lnTo>
                  <a:pt x="6232128" y="1164431"/>
                </a:lnTo>
                <a:lnTo>
                  <a:pt x="6233319" y="1167210"/>
                </a:lnTo>
                <a:lnTo>
                  <a:pt x="6234509" y="1170385"/>
                </a:lnTo>
                <a:lnTo>
                  <a:pt x="6236097" y="1173560"/>
                </a:lnTo>
                <a:lnTo>
                  <a:pt x="6248003" y="1200150"/>
                </a:lnTo>
                <a:lnTo>
                  <a:pt x="6259909" y="1227535"/>
                </a:lnTo>
                <a:lnTo>
                  <a:pt x="6265465" y="1241425"/>
                </a:lnTo>
                <a:lnTo>
                  <a:pt x="6270625" y="1255316"/>
                </a:lnTo>
                <a:lnTo>
                  <a:pt x="6275387" y="1269603"/>
                </a:lnTo>
                <a:lnTo>
                  <a:pt x="6279356" y="1283891"/>
                </a:lnTo>
                <a:lnTo>
                  <a:pt x="6280944" y="1291035"/>
                </a:lnTo>
                <a:lnTo>
                  <a:pt x="6282531" y="1298178"/>
                </a:lnTo>
                <a:lnTo>
                  <a:pt x="6283722" y="1304925"/>
                </a:lnTo>
                <a:lnTo>
                  <a:pt x="6284912" y="1312069"/>
                </a:lnTo>
                <a:lnTo>
                  <a:pt x="6285309" y="1319213"/>
                </a:lnTo>
                <a:lnTo>
                  <a:pt x="6286103" y="1325960"/>
                </a:lnTo>
                <a:lnTo>
                  <a:pt x="6286103" y="1332706"/>
                </a:lnTo>
                <a:lnTo>
                  <a:pt x="6286103" y="1339850"/>
                </a:lnTo>
                <a:lnTo>
                  <a:pt x="6285706" y="1346597"/>
                </a:lnTo>
                <a:lnTo>
                  <a:pt x="6284912" y="1352947"/>
                </a:lnTo>
                <a:lnTo>
                  <a:pt x="6283722" y="1359694"/>
                </a:lnTo>
                <a:lnTo>
                  <a:pt x="6282134" y="1366044"/>
                </a:lnTo>
                <a:lnTo>
                  <a:pt x="6280547" y="1372791"/>
                </a:lnTo>
                <a:lnTo>
                  <a:pt x="6278165" y="1379141"/>
                </a:lnTo>
                <a:lnTo>
                  <a:pt x="6275387" y="1385094"/>
                </a:lnTo>
                <a:lnTo>
                  <a:pt x="6272212" y="1391444"/>
                </a:lnTo>
                <a:lnTo>
                  <a:pt x="6269831" y="1395016"/>
                </a:lnTo>
                <a:lnTo>
                  <a:pt x="6267053" y="1398588"/>
                </a:lnTo>
                <a:lnTo>
                  <a:pt x="6261894" y="1407319"/>
                </a:lnTo>
                <a:lnTo>
                  <a:pt x="6255544" y="1418431"/>
                </a:lnTo>
                <a:lnTo>
                  <a:pt x="6247209" y="1431925"/>
                </a:lnTo>
                <a:lnTo>
                  <a:pt x="6237287" y="1447006"/>
                </a:lnTo>
                <a:lnTo>
                  <a:pt x="6225778" y="1445022"/>
                </a:lnTo>
                <a:lnTo>
                  <a:pt x="6216650" y="1443435"/>
                </a:lnTo>
                <a:lnTo>
                  <a:pt x="6208712" y="1441450"/>
                </a:lnTo>
                <a:lnTo>
                  <a:pt x="6201172" y="1439863"/>
                </a:lnTo>
                <a:lnTo>
                  <a:pt x="6193234" y="1438275"/>
                </a:lnTo>
                <a:lnTo>
                  <a:pt x="6183709" y="1436688"/>
                </a:lnTo>
                <a:lnTo>
                  <a:pt x="6171803" y="1435497"/>
                </a:lnTo>
                <a:lnTo>
                  <a:pt x="6156325" y="1434703"/>
                </a:lnTo>
                <a:lnTo>
                  <a:pt x="6158706" y="1444228"/>
                </a:lnTo>
                <a:lnTo>
                  <a:pt x="6160690" y="1450181"/>
                </a:lnTo>
                <a:lnTo>
                  <a:pt x="6162278" y="1454150"/>
                </a:lnTo>
                <a:lnTo>
                  <a:pt x="6163865" y="1456135"/>
                </a:lnTo>
                <a:lnTo>
                  <a:pt x="6165453" y="1457722"/>
                </a:lnTo>
                <a:lnTo>
                  <a:pt x="6167437" y="1460103"/>
                </a:lnTo>
                <a:lnTo>
                  <a:pt x="6169819" y="1463278"/>
                </a:lnTo>
                <a:lnTo>
                  <a:pt x="6172597" y="1468835"/>
                </a:lnTo>
                <a:lnTo>
                  <a:pt x="6173787" y="1471216"/>
                </a:lnTo>
                <a:lnTo>
                  <a:pt x="6174978" y="1473597"/>
                </a:lnTo>
                <a:lnTo>
                  <a:pt x="6203950" y="1589881"/>
                </a:lnTo>
                <a:lnTo>
                  <a:pt x="6206331" y="1595438"/>
                </a:lnTo>
                <a:lnTo>
                  <a:pt x="6207919" y="1598216"/>
                </a:lnTo>
                <a:lnTo>
                  <a:pt x="6208712" y="1598613"/>
                </a:lnTo>
                <a:lnTo>
                  <a:pt x="6209506" y="1598613"/>
                </a:lnTo>
                <a:lnTo>
                  <a:pt x="6210300" y="1599010"/>
                </a:lnTo>
                <a:lnTo>
                  <a:pt x="6211094" y="1601391"/>
                </a:lnTo>
                <a:lnTo>
                  <a:pt x="6212681" y="1606947"/>
                </a:lnTo>
                <a:lnTo>
                  <a:pt x="6215062" y="1617266"/>
                </a:lnTo>
                <a:lnTo>
                  <a:pt x="6218237" y="1630760"/>
                </a:lnTo>
                <a:lnTo>
                  <a:pt x="6220222" y="1642269"/>
                </a:lnTo>
                <a:lnTo>
                  <a:pt x="6221412" y="1652191"/>
                </a:lnTo>
                <a:lnTo>
                  <a:pt x="6221809" y="1660922"/>
                </a:lnTo>
                <a:lnTo>
                  <a:pt x="6221809" y="1668066"/>
                </a:lnTo>
                <a:lnTo>
                  <a:pt x="6221015" y="1674019"/>
                </a:lnTo>
                <a:lnTo>
                  <a:pt x="6219428" y="1678781"/>
                </a:lnTo>
                <a:lnTo>
                  <a:pt x="6217444" y="1683147"/>
                </a:lnTo>
                <a:lnTo>
                  <a:pt x="6215062" y="1686719"/>
                </a:lnTo>
                <a:lnTo>
                  <a:pt x="6212284" y="1689894"/>
                </a:lnTo>
                <a:lnTo>
                  <a:pt x="6209506" y="1692672"/>
                </a:lnTo>
                <a:lnTo>
                  <a:pt x="6205934" y="1695450"/>
                </a:lnTo>
                <a:lnTo>
                  <a:pt x="6202759" y="1698228"/>
                </a:lnTo>
                <a:lnTo>
                  <a:pt x="6199187" y="1701006"/>
                </a:lnTo>
                <a:lnTo>
                  <a:pt x="6195615" y="1704578"/>
                </a:lnTo>
                <a:lnTo>
                  <a:pt x="6191647" y="1708547"/>
                </a:lnTo>
                <a:lnTo>
                  <a:pt x="6188075" y="1713706"/>
                </a:lnTo>
                <a:lnTo>
                  <a:pt x="6186487" y="1716485"/>
                </a:lnTo>
                <a:lnTo>
                  <a:pt x="6186487" y="1716881"/>
                </a:lnTo>
                <a:lnTo>
                  <a:pt x="6186487" y="1717278"/>
                </a:lnTo>
                <a:lnTo>
                  <a:pt x="6186884" y="1717675"/>
                </a:lnTo>
                <a:lnTo>
                  <a:pt x="6187281" y="1718072"/>
                </a:lnTo>
                <a:lnTo>
                  <a:pt x="6187678" y="1718866"/>
                </a:lnTo>
                <a:lnTo>
                  <a:pt x="6188075" y="1719660"/>
                </a:lnTo>
                <a:lnTo>
                  <a:pt x="6188075" y="1720850"/>
                </a:lnTo>
                <a:lnTo>
                  <a:pt x="6187678" y="1722835"/>
                </a:lnTo>
                <a:lnTo>
                  <a:pt x="6186884" y="1725613"/>
                </a:lnTo>
                <a:lnTo>
                  <a:pt x="6185297" y="1728788"/>
                </a:lnTo>
                <a:lnTo>
                  <a:pt x="6183312" y="1733550"/>
                </a:lnTo>
                <a:lnTo>
                  <a:pt x="6180534" y="1739106"/>
                </a:lnTo>
                <a:lnTo>
                  <a:pt x="6165056" y="1738313"/>
                </a:lnTo>
                <a:lnTo>
                  <a:pt x="6147197" y="1737122"/>
                </a:lnTo>
                <a:lnTo>
                  <a:pt x="6127750" y="1735535"/>
                </a:lnTo>
                <a:lnTo>
                  <a:pt x="6107112" y="1733550"/>
                </a:lnTo>
                <a:lnTo>
                  <a:pt x="6085681" y="1731169"/>
                </a:lnTo>
                <a:lnTo>
                  <a:pt x="6063059" y="1728788"/>
                </a:lnTo>
                <a:lnTo>
                  <a:pt x="6040437" y="1726010"/>
                </a:lnTo>
                <a:lnTo>
                  <a:pt x="6017022" y="1723231"/>
                </a:lnTo>
                <a:lnTo>
                  <a:pt x="5994400" y="1720056"/>
                </a:lnTo>
                <a:lnTo>
                  <a:pt x="5971778" y="1716881"/>
                </a:lnTo>
                <a:lnTo>
                  <a:pt x="5949950" y="1713310"/>
                </a:lnTo>
                <a:lnTo>
                  <a:pt x="5928915" y="1709738"/>
                </a:lnTo>
                <a:lnTo>
                  <a:pt x="5909469" y="1706166"/>
                </a:lnTo>
                <a:lnTo>
                  <a:pt x="5891212" y="1702594"/>
                </a:lnTo>
                <a:lnTo>
                  <a:pt x="5875337" y="1698625"/>
                </a:lnTo>
                <a:lnTo>
                  <a:pt x="5861050" y="1695053"/>
                </a:lnTo>
                <a:lnTo>
                  <a:pt x="5845969" y="1690291"/>
                </a:lnTo>
                <a:lnTo>
                  <a:pt x="5837634" y="1687116"/>
                </a:lnTo>
                <a:lnTo>
                  <a:pt x="5834062" y="1685528"/>
                </a:lnTo>
                <a:lnTo>
                  <a:pt x="5832475" y="1685131"/>
                </a:lnTo>
                <a:lnTo>
                  <a:pt x="5830490" y="1685925"/>
                </a:lnTo>
                <a:lnTo>
                  <a:pt x="5826125" y="1687513"/>
                </a:lnTo>
                <a:lnTo>
                  <a:pt x="5822156" y="1688703"/>
                </a:lnTo>
                <a:lnTo>
                  <a:pt x="5816997" y="1689497"/>
                </a:lnTo>
                <a:lnTo>
                  <a:pt x="5809853" y="1691085"/>
                </a:lnTo>
                <a:lnTo>
                  <a:pt x="5800328" y="1692275"/>
                </a:lnTo>
                <a:lnTo>
                  <a:pt x="5790406" y="1693069"/>
                </a:lnTo>
                <a:lnTo>
                  <a:pt x="5779690" y="1693466"/>
                </a:lnTo>
                <a:lnTo>
                  <a:pt x="5768578" y="1693466"/>
                </a:lnTo>
                <a:lnTo>
                  <a:pt x="5756672" y="1692672"/>
                </a:lnTo>
                <a:lnTo>
                  <a:pt x="5731669" y="1690291"/>
                </a:lnTo>
                <a:lnTo>
                  <a:pt x="5705872" y="1687513"/>
                </a:lnTo>
                <a:lnTo>
                  <a:pt x="5679281" y="1684338"/>
                </a:lnTo>
                <a:lnTo>
                  <a:pt x="5653484" y="1681956"/>
                </a:lnTo>
                <a:lnTo>
                  <a:pt x="5640784" y="1681163"/>
                </a:lnTo>
                <a:lnTo>
                  <a:pt x="5628481" y="1680766"/>
                </a:lnTo>
                <a:lnTo>
                  <a:pt x="5616575" y="1680766"/>
                </a:lnTo>
                <a:lnTo>
                  <a:pt x="5605065" y="1681560"/>
                </a:lnTo>
                <a:lnTo>
                  <a:pt x="5600303" y="1681956"/>
                </a:lnTo>
                <a:lnTo>
                  <a:pt x="5596334" y="1682750"/>
                </a:lnTo>
                <a:lnTo>
                  <a:pt x="5592365" y="1683544"/>
                </a:lnTo>
                <a:lnTo>
                  <a:pt x="5588794" y="1684338"/>
                </a:lnTo>
                <a:lnTo>
                  <a:pt x="5585619" y="1685528"/>
                </a:lnTo>
                <a:lnTo>
                  <a:pt x="5582840" y="1686719"/>
                </a:lnTo>
                <a:lnTo>
                  <a:pt x="5580062" y="1688306"/>
                </a:lnTo>
                <a:lnTo>
                  <a:pt x="5578078" y="1690291"/>
                </a:lnTo>
                <a:lnTo>
                  <a:pt x="5576094" y="1692672"/>
                </a:lnTo>
                <a:lnTo>
                  <a:pt x="5574506" y="1695053"/>
                </a:lnTo>
                <a:lnTo>
                  <a:pt x="5573315" y="1697831"/>
                </a:lnTo>
                <a:lnTo>
                  <a:pt x="5572522" y="1701006"/>
                </a:lnTo>
                <a:lnTo>
                  <a:pt x="5572125" y="1704578"/>
                </a:lnTo>
                <a:lnTo>
                  <a:pt x="5572125" y="1708547"/>
                </a:lnTo>
                <a:lnTo>
                  <a:pt x="5572522" y="1712913"/>
                </a:lnTo>
                <a:lnTo>
                  <a:pt x="5572919" y="1717675"/>
                </a:lnTo>
                <a:lnTo>
                  <a:pt x="5603081" y="1793875"/>
                </a:lnTo>
                <a:lnTo>
                  <a:pt x="5607050" y="1801813"/>
                </a:lnTo>
                <a:lnTo>
                  <a:pt x="5610622" y="1810544"/>
                </a:lnTo>
                <a:lnTo>
                  <a:pt x="5613797" y="1818878"/>
                </a:lnTo>
                <a:lnTo>
                  <a:pt x="5616575" y="1828006"/>
                </a:lnTo>
                <a:lnTo>
                  <a:pt x="5618559" y="1837135"/>
                </a:lnTo>
                <a:lnTo>
                  <a:pt x="5620147" y="1846660"/>
                </a:lnTo>
                <a:lnTo>
                  <a:pt x="5621734" y="1855788"/>
                </a:lnTo>
                <a:lnTo>
                  <a:pt x="5622528" y="1864916"/>
                </a:lnTo>
                <a:lnTo>
                  <a:pt x="5623322" y="1874441"/>
                </a:lnTo>
                <a:lnTo>
                  <a:pt x="5623719" y="1883569"/>
                </a:lnTo>
                <a:lnTo>
                  <a:pt x="5623719" y="1892697"/>
                </a:lnTo>
                <a:lnTo>
                  <a:pt x="5623719" y="1901825"/>
                </a:lnTo>
                <a:lnTo>
                  <a:pt x="5623322" y="1919685"/>
                </a:lnTo>
                <a:lnTo>
                  <a:pt x="5622528" y="1936353"/>
                </a:lnTo>
                <a:lnTo>
                  <a:pt x="5622528" y="1938735"/>
                </a:lnTo>
                <a:lnTo>
                  <a:pt x="5622528" y="1940719"/>
                </a:lnTo>
                <a:lnTo>
                  <a:pt x="5609431" y="1961753"/>
                </a:lnTo>
                <a:lnTo>
                  <a:pt x="5608240" y="1964928"/>
                </a:lnTo>
                <a:lnTo>
                  <a:pt x="5607050" y="1968103"/>
                </a:lnTo>
                <a:lnTo>
                  <a:pt x="5606256" y="1971278"/>
                </a:lnTo>
                <a:lnTo>
                  <a:pt x="5605462" y="1974056"/>
                </a:lnTo>
                <a:lnTo>
                  <a:pt x="5604669" y="1980406"/>
                </a:lnTo>
                <a:lnTo>
                  <a:pt x="5604669" y="1986360"/>
                </a:lnTo>
                <a:lnTo>
                  <a:pt x="5605462" y="1992710"/>
                </a:lnTo>
                <a:lnTo>
                  <a:pt x="5607050" y="1998663"/>
                </a:lnTo>
                <a:lnTo>
                  <a:pt x="5609034" y="2005013"/>
                </a:lnTo>
                <a:lnTo>
                  <a:pt x="5611019" y="2010966"/>
                </a:lnTo>
                <a:lnTo>
                  <a:pt x="5616575" y="2023269"/>
                </a:lnTo>
                <a:lnTo>
                  <a:pt x="5622528" y="2035175"/>
                </a:lnTo>
                <a:lnTo>
                  <a:pt x="5625703" y="2041128"/>
                </a:lnTo>
                <a:lnTo>
                  <a:pt x="5628084" y="2047081"/>
                </a:lnTo>
                <a:lnTo>
                  <a:pt x="5630862" y="2052638"/>
                </a:lnTo>
                <a:lnTo>
                  <a:pt x="5632847" y="2058591"/>
                </a:lnTo>
                <a:lnTo>
                  <a:pt x="5635228" y="2066131"/>
                </a:lnTo>
                <a:lnTo>
                  <a:pt x="5637609" y="2072878"/>
                </a:lnTo>
                <a:lnTo>
                  <a:pt x="5639197" y="2079228"/>
                </a:lnTo>
                <a:lnTo>
                  <a:pt x="5641181" y="2085181"/>
                </a:lnTo>
                <a:lnTo>
                  <a:pt x="5643165" y="2089944"/>
                </a:lnTo>
                <a:lnTo>
                  <a:pt x="5644753" y="2093119"/>
                </a:lnTo>
                <a:lnTo>
                  <a:pt x="5645944" y="2095103"/>
                </a:lnTo>
                <a:lnTo>
                  <a:pt x="5647134" y="2095897"/>
                </a:lnTo>
                <a:lnTo>
                  <a:pt x="5648325" y="2096294"/>
                </a:lnTo>
                <a:lnTo>
                  <a:pt x="5649119" y="2095897"/>
                </a:lnTo>
                <a:lnTo>
                  <a:pt x="5649912" y="2095103"/>
                </a:lnTo>
                <a:lnTo>
                  <a:pt x="5650309" y="2094310"/>
                </a:lnTo>
                <a:lnTo>
                  <a:pt x="5650706" y="2093516"/>
                </a:lnTo>
                <a:lnTo>
                  <a:pt x="5651103" y="2093119"/>
                </a:lnTo>
                <a:lnTo>
                  <a:pt x="5651500" y="2093119"/>
                </a:lnTo>
                <a:lnTo>
                  <a:pt x="5651500" y="2094310"/>
                </a:lnTo>
                <a:lnTo>
                  <a:pt x="5651103" y="2099469"/>
                </a:lnTo>
                <a:lnTo>
                  <a:pt x="5650706" y="2110978"/>
                </a:lnTo>
                <a:lnTo>
                  <a:pt x="5645944" y="2210594"/>
                </a:lnTo>
                <a:lnTo>
                  <a:pt x="5647134" y="2218135"/>
                </a:lnTo>
                <a:lnTo>
                  <a:pt x="5647531" y="2223691"/>
                </a:lnTo>
                <a:lnTo>
                  <a:pt x="5646737" y="2228056"/>
                </a:lnTo>
                <a:lnTo>
                  <a:pt x="5645944" y="2232025"/>
                </a:lnTo>
                <a:lnTo>
                  <a:pt x="5643959" y="2236391"/>
                </a:lnTo>
                <a:lnTo>
                  <a:pt x="5641975" y="2242741"/>
                </a:lnTo>
                <a:lnTo>
                  <a:pt x="5639594" y="2251472"/>
                </a:lnTo>
                <a:lnTo>
                  <a:pt x="5636815" y="2263378"/>
                </a:lnTo>
                <a:lnTo>
                  <a:pt x="5636022" y="2269728"/>
                </a:lnTo>
                <a:lnTo>
                  <a:pt x="5635228" y="2275681"/>
                </a:lnTo>
                <a:lnTo>
                  <a:pt x="5634831" y="2281238"/>
                </a:lnTo>
                <a:lnTo>
                  <a:pt x="5634831" y="2286397"/>
                </a:lnTo>
                <a:lnTo>
                  <a:pt x="5635625" y="2296319"/>
                </a:lnTo>
                <a:lnTo>
                  <a:pt x="5636815" y="2305844"/>
                </a:lnTo>
                <a:lnTo>
                  <a:pt x="5638006" y="2315369"/>
                </a:lnTo>
                <a:lnTo>
                  <a:pt x="5639197" y="2325291"/>
                </a:lnTo>
                <a:lnTo>
                  <a:pt x="5639594" y="2330847"/>
                </a:lnTo>
                <a:lnTo>
                  <a:pt x="5639594" y="2336403"/>
                </a:lnTo>
                <a:lnTo>
                  <a:pt x="5639197" y="2342356"/>
                </a:lnTo>
                <a:lnTo>
                  <a:pt x="5638800" y="2349103"/>
                </a:lnTo>
                <a:lnTo>
                  <a:pt x="5634831" y="2389585"/>
                </a:lnTo>
                <a:lnTo>
                  <a:pt x="5633244" y="2396728"/>
                </a:lnTo>
                <a:lnTo>
                  <a:pt x="5631656" y="2403078"/>
                </a:lnTo>
                <a:lnTo>
                  <a:pt x="5629275" y="2409031"/>
                </a:lnTo>
                <a:lnTo>
                  <a:pt x="5626894" y="2414191"/>
                </a:lnTo>
                <a:lnTo>
                  <a:pt x="5623719" y="2418953"/>
                </a:lnTo>
                <a:lnTo>
                  <a:pt x="5620544" y="2422922"/>
                </a:lnTo>
                <a:lnTo>
                  <a:pt x="5616575" y="2426097"/>
                </a:lnTo>
                <a:lnTo>
                  <a:pt x="5612606" y="2429272"/>
                </a:lnTo>
                <a:lnTo>
                  <a:pt x="5608240" y="2431653"/>
                </a:lnTo>
                <a:lnTo>
                  <a:pt x="5603081" y="2433638"/>
                </a:lnTo>
                <a:lnTo>
                  <a:pt x="5597922" y="2435225"/>
                </a:lnTo>
                <a:lnTo>
                  <a:pt x="5592365" y="2436416"/>
                </a:lnTo>
                <a:lnTo>
                  <a:pt x="5586809" y="2437210"/>
                </a:lnTo>
                <a:lnTo>
                  <a:pt x="5580459" y="2437606"/>
                </a:lnTo>
                <a:lnTo>
                  <a:pt x="5573712" y="2438003"/>
                </a:lnTo>
                <a:lnTo>
                  <a:pt x="5566965" y="2438003"/>
                </a:lnTo>
                <a:lnTo>
                  <a:pt x="5551884" y="2436813"/>
                </a:lnTo>
                <a:lnTo>
                  <a:pt x="5535612" y="2435225"/>
                </a:lnTo>
                <a:lnTo>
                  <a:pt x="5518150" y="2433241"/>
                </a:lnTo>
                <a:lnTo>
                  <a:pt x="5499100" y="2430860"/>
                </a:lnTo>
                <a:lnTo>
                  <a:pt x="5479256" y="2428081"/>
                </a:lnTo>
                <a:lnTo>
                  <a:pt x="5457825" y="2425700"/>
                </a:lnTo>
                <a:lnTo>
                  <a:pt x="5435600" y="2423716"/>
                </a:lnTo>
                <a:lnTo>
                  <a:pt x="5411787" y="2422525"/>
                </a:lnTo>
                <a:lnTo>
                  <a:pt x="5415359" y="2431653"/>
                </a:lnTo>
                <a:lnTo>
                  <a:pt x="5418931" y="2441575"/>
                </a:lnTo>
                <a:lnTo>
                  <a:pt x="5422106" y="2452688"/>
                </a:lnTo>
                <a:lnTo>
                  <a:pt x="5424884" y="2464594"/>
                </a:lnTo>
                <a:lnTo>
                  <a:pt x="5427662" y="2476897"/>
                </a:lnTo>
                <a:lnTo>
                  <a:pt x="5430044" y="2489994"/>
                </a:lnTo>
                <a:lnTo>
                  <a:pt x="5431631" y="2503091"/>
                </a:lnTo>
                <a:lnTo>
                  <a:pt x="5433219" y="2517378"/>
                </a:lnTo>
                <a:lnTo>
                  <a:pt x="5434409" y="2530872"/>
                </a:lnTo>
                <a:lnTo>
                  <a:pt x="5435203" y="2544366"/>
                </a:lnTo>
                <a:lnTo>
                  <a:pt x="5435203" y="2557860"/>
                </a:lnTo>
                <a:lnTo>
                  <a:pt x="5434806" y="2570956"/>
                </a:lnTo>
                <a:lnTo>
                  <a:pt x="5434012" y="2583656"/>
                </a:lnTo>
                <a:lnTo>
                  <a:pt x="5432425" y="2595166"/>
                </a:lnTo>
                <a:lnTo>
                  <a:pt x="5431234" y="2601119"/>
                </a:lnTo>
                <a:lnTo>
                  <a:pt x="5430044" y="2606278"/>
                </a:lnTo>
                <a:lnTo>
                  <a:pt x="5428853" y="2611835"/>
                </a:lnTo>
                <a:lnTo>
                  <a:pt x="5427662" y="2616597"/>
                </a:lnTo>
                <a:lnTo>
                  <a:pt x="5394325" y="2662635"/>
                </a:lnTo>
                <a:lnTo>
                  <a:pt x="4943078" y="2627313"/>
                </a:lnTo>
                <a:lnTo>
                  <a:pt x="4913709" y="2624931"/>
                </a:lnTo>
                <a:lnTo>
                  <a:pt x="4883944" y="2623344"/>
                </a:lnTo>
                <a:lnTo>
                  <a:pt x="4854178" y="2621756"/>
                </a:lnTo>
                <a:lnTo>
                  <a:pt x="4824015" y="2620566"/>
                </a:lnTo>
                <a:lnTo>
                  <a:pt x="4794250" y="2619375"/>
                </a:lnTo>
                <a:lnTo>
                  <a:pt x="4764484" y="2618581"/>
                </a:lnTo>
                <a:lnTo>
                  <a:pt x="4735512" y="2617391"/>
                </a:lnTo>
                <a:lnTo>
                  <a:pt x="4706937" y="2616200"/>
                </a:lnTo>
                <a:lnTo>
                  <a:pt x="4559697" y="2614613"/>
                </a:lnTo>
                <a:lnTo>
                  <a:pt x="4556125" y="2615010"/>
                </a:lnTo>
                <a:lnTo>
                  <a:pt x="4550569" y="2615406"/>
                </a:lnTo>
                <a:lnTo>
                  <a:pt x="4545409" y="2616200"/>
                </a:lnTo>
                <a:lnTo>
                  <a:pt x="4542234" y="2616200"/>
                </a:lnTo>
                <a:lnTo>
                  <a:pt x="4535884" y="2616994"/>
                </a:lnTo>
                <a:lnTo>
                  <a:pt x="4533503" y="2617391"/>
                </a:lnTo>
                <a:lnTo>
                  <a:pt x="4531916" y="2618185"/>
                </a:lnTo>
                <a:lnTo>
                  <a:pt x="4527550" y="2620566"/>
                </a:lnTo>
                <a:lnTo>
                  <a:pt x="4533503" y="2629297"/>
                </a:lnTo>
                <a:lnTo>
                  <a:pt x="4539456" y="2636838"/>
                </a:lnTo>
                <a:lnTo>
                  <a:pt x="4545409" y="2643585"/>
                </a:lnTo>
                <a:lnTo>
                  <a:pt x="4550966" y="2649935"/>
                </a:lnTo>
                <a:lnTo>
                  <a:pt x="4556522" y="2657078"/>
                </a:lnTo>
                <a:lnTo>
                  <a:pt x="4561681" y="2664619"/>
                </a:lnTo>
                <a:lnTo>
                  <a:pt x="4564062" y="2668985"/>
                </a:lnTo>
                <a:lnTo>
                  <a:pt x="4566444" y="2673350"/>
                </a:lnTo>
                <a:lnTo>
                  <a:pt x="4568428" y="2678510"/>
                </a:lnTo>
                <a:lnTo>
                  <a:pt x="4570809" y="2684066"/>
                </a:lnTo>
                <a:lnTo>
                  <a:pt x="4573984" y="2693591"/>
                </a:lnTo>
                <a:lnTo>
                  <a:pt x="4575572" y="2699544"/>
                </a:lnTo>
                <a:lnTo>
                  <a:pt x="4575969" y="2703116"/>
                </a:lnTo>
                <a:lnTo>
                  <a:pt x="4575969" y="2705100"/>
                </a:lnTo>
                <a:lnTo>
                  <a:pt x="4575572" y="2706291"/>
                </a:lnTo>
                <a:lnTo>
                  <a:pt x="4574778" y="2708672"/>
                </a:lnTo>
                <a:lnTo>
                  <a:pt x="4574778" y="2712641"/>
                </a:lnTo>
                <a:lnTo>
                  <a:pt x="4575175" y="2719388"/>
                </a:lnTo>
                <a:lnTo>
                  <a:pt x="4580334" y="2743597"/>
                </a:lnTo>
                <a:lnTo>
                  <a:pt x="4581922" y="2749550"/>
                </a:lnTo>
                <a:lnTo>
                  <a:pt x="4582716" y="2754710"/>
                </a:lnTo>
                <a:lnTo>
                  <a:pt x="4583509" y="2759472"/>
                </a:lnTo>
                <a:lnTo>
                  <a:pt x="4583906" y="2763838"/>
                </a:lnTo>
                <a:lnTo>
                  <a:pt x="4583509" y="2767806"/>
                </a:lnTo>
                <a:lnTo>
                  <a:pt x="4583112" y="2771378"/>
                </a:lnTo>
                <a:lnTo>
                  <a:pt x="4582716" y="2774950"/>
                </a:lnTo>
                <a:lnTo>
                  <a:pt x="4581922" y="2778522"/>
                </a:lnTo>
                <a:lnTo>
                  <a:pt x="4579937" y="2785666"/>
                </a:lnTo>
                <a:lnTo>
                  <a:pt x="4577953" y="2792810"/>
                </a:lnTo>
                <a:lnTo>
                  <a:pt x="4577159" y="2796778"/>
                </a:lnTo>
                <a:lnTo>
                  <a:pt x="4576762" y="2801144"/>
                </a:lnTo>
                <a:lnTo>
                  <a:pt x="4575969" y="2805906"/>
                </a:lnTo>
                <a:lnTo>
                  <a:pt x="4575969" y="2811463"/>
                </a:lnTo>
                <a:lnTo>
                  <a:pt x="4575969" y="2812653"/>
                </a:lnTo>
                <a:lnTo>
                  <a:pt x="4576366" y="2813844"/>
                </a:lnTo>
                <a:lnTo>
                  <a:pt x="4576762" y="2814638"/>
                </a:lnTo>
                <a:lnTo>
                  <a:pt x="4577556" y="2815828"/>
                </a:lnTo>
                <a:lnTo>
                  <a:pt x="4579144" y="2817813"/>
                </a:lnTo>
                <a:lnTo>
                  <a:pt x="4581525" y="2819797"/>
                </a:lnTo>
                <a:lnTo>
                  <a:pt x="4583509" y="2821781"/>
                </a:lnTo>
                <a:lnTo>
                  <a:pt x="4585494" y="2824163"/>
                </a:lnTo>
                <a:lnTo>
                  <a:pt x="4587478" y="2826544"/>
                </a:lnTo>
                <a:lnTo>
                  <a:pt x="4588669" y="2829322"/>
                </a:lnTo>
                <a:lnTo>
                  <a:pt x="4588669" y="2830910"/>
                </a:lnTo>
                <a:lnTo>
                  <a:pt x="4588669" y="2832497"/>
                </a:lnTo>
                <a:lnTo>
                  <a:pt x="4588669" y="2834085"/>
                </a:lnTo>
                <a:lnTo>
                  <a:pt x="4588272" y="2836069"/>
                </a:lnTo>
                <a:lnTo>
                  <a:pt x="4587478" y="2838450"/>
                </a:lnTo>
                <a:lnTo>
                  <a:pt x="4586287" y="2840831"/>
                </a:lnTo>
                <a:lnTo>
                  <a:pt x="4584700" y="2843213"/>
                </a:lnTo>
                <a:lnTo>
                  <a:pt x="4582716" y="2845991"/>
                </a:lnTo>
                <a:lnTo>
                  <a:pt x="4577556" y="2852341"/>
                </a:lnTo>
                <a:lnTo>
                  <a:pt x="4570412" y="2859088"/>
                </a:lnTo>
                <a:lnTo>
                  <a:pt x="4561284" y="2867422"/>
                </a:lnTo>
                <a:lnTo>
                  <a:pt x="4549775" y="2876550"/>
                </a:lnTo>
                <a:lnTo>
                  <a:pt x="4539456" y="2884091"/>
                </a:lnTo>
                <a:lnTo>
                  <a:pt x="4535091" y="2886472"/>
                </a:lnTo>
                <a:lnTo>
                  <a:pt x="4529534" y="2888853"/>
                </a:lnTo>
                <a:lnTo>
                  <a:pt x="4522787" y="2891235"/>
                </a:lnTo>
                <a:lnTo>
                  <a:pt x="4515247" y="2893616"/>
                </a:lnTo>
                <a:lnTo>
                  <a:pt x="4506516" y="2895600"/>
                </a:lnTo>
                <a:lnTo>
                  <a:pt x="4497387" y="2897981"/>
                </a:lnTo>
                <a:lnTo>
                  <a:pt x="4487069" y="2899966"/>
                </a:lnTo>
                <a:lnTo>
                  <a:pt x="4476353" y="2901950"/>
                </a:lnTo>
                <a:lnTo>
                  <a:pt x="4452937" y="2905522"/>
                </a:lnTo>
                <a:lnTo>
                  <a:pt x="4427537" y="2908697"/>
                </a:lnTo>
                <a:lnTo>
                  <a:pt x="4401344" y="2911872"/>
                </a:lnTo>
                <a:lnTo>
                  <a:pt x="4374356" y="2914650"/>
                </a:lnTo>
                <a:lnTo>
                  <a:pt x="4347369" y="2917031"/>
                </a:lnTo>
                <a:lnTo>
                  <a:pt x="4321175" y="2919016"/>
                </a:lnTo>
                <a:lnTo>
                  <a:pt x="4296569" y="2921000"/>
                </a:lnTo>
                <a:lnTo>
                  <a:pt x="4273550" y="2922985"/>
                </a:lnTo>
                <a:lnTo>
                  <a:pt x="4253309" y="2924175"/>
                </a:lnTo>
                <a:lnTo>
                  <a:pt x="4236244" y="2925366"/>
                </a:lnTo>
                <a:lnTo>
                  <a:pt x="4223147" y="2926556"/>
                </a:lnTo>
                <a:lnTo>
                  <a:pt x="4214416" y="2927350"/>
                </a:lnTo>
                <a:lnTo>
                  <a:pt x="4187428" y="2929731"/>
                </a:lnTo>
                <a:lnTo>
                  <a:pt x="4163615" y="2930922"/>
                </a:lnTo>
                <a:lnTo>
                  <a:pt x="4142184" y="2931716"/>
                </a:lnTo>
                <a:lnTo>
                  <a:pt x="4121547" y="2931716"/>
                </a:lnTo>
                <a:lnTo>
                  <a:pt x="4100909" y="2931319"/>
                </a:lnTo>
                <a:lnTo>
                  <a:pt x="4079081" y="2931319"/>
                </a:lnTo>
                <a:lnTo>
                  <a:pt x="4054872" y="2930922"/>
                </a:lnTo>
                <a:lnTo>
                  <a:pt x="4027487" y="2931319"/>
                </a:lnTo>
                <a:lnTo>
                  <a:pt x="4012803" y="2931716"/>
                </a:lnTo>
                <a:lnTo>
                  <a:pt x="4000103" y="2933303"/>
                </a:lnTo>
                <a:lnTo>
                  <a:pt x="3988990" y="2934891"/>
                </a:lnTo>
                <a:lnTo>
                  <a:pt x="3978275" y="2936875"/>
                </a:lnTo>
                <a:lnTo>
                  <a:pt x="3967956" y="2939256"/>
                </a:lnTo>
                <a:lnTo>
                  <a:pt x="3957637" y="2941241"/>
                </a:lnTo>
                <a:lnTo>
                  <a:pt x="3946922" y="2942828"/>
                </a:lnTo>
                <a:lnTo>
                  <a:pt x="3934619" y="2944019"/>
                </a:lnTo>
                <a:lnTo>
                  <a:pt x="3768328" y="2951560"/>
                </a:lnTo>
                <a:lnTo>
                  <a:pt x="3756025" y="2953147"/>
                </a:lnTo>
                <a:lnTo>
                  <a:pt x="3744515" y="2955131"/>
                </a:lnTo>
                <a:lnTo>
                  <a:pt x="3733403" y="2957116"/>
                </a:lnTo>
                <a:lnTo>
                  <a:pt x="3722687" y="2959100"/>
                </a:lnTo>
                <a:lnTo>
                  <a:pt x="3711575" y="2961085"/>
                </a:lnTo>
                <a:lnTo>
                  <a:pt x="3699669" y="2961878"/>
                </a:lnTo>
                <a:lnTo>
                  <a:pt x="3693715" y="2962275"/>
                </a:lnTo>
                <a:lnTo>
                  <a:pt x="3687365" y="2962275"/>
                </a:lnTo>
                <a:lnTo>
                  <a:pt x="3680619" y="2962275"/>
                </a:lnTo>
                <a:lnTo>
                  <a:pt x="3673872" y="2961481"/>
                </a:lnTo>
                <a:lnTo>
                  <a:pt x="3428206" y="2954338"/>
                </a:lnTo>
                <a:lnTo>
                  <a:pt x="3417094" y="2953147"/>
                </a:lnTo>
                <a:lnTo>
                  <a:pt x="3403203" y="2952353"/>
                </a:lnTo>
                <a:lnTo>
                  <a:pt x="3386931" y="2951956"/>
                </a:lnTo>
                <a:lnTo>
                  <a:pt x="3368675" y="2951956"/>
                </a:lnTo>
                <a:lnTo>
                  <a:pt x="3348831" y="2951956"/>
                </a:lnTo>
                <a:lnTo>
                  <a:pt x="3327797" y="2952353"/>
                </a:lnTo>
                <a:lnTo>
                  <a:pt x="3305969" y="2952750"/>
                </a:lnTo>
                <a:lnTo>
                  <a:pt x="3284140" y="2953544"/>
                </a:lnTo>
                <a:lnTo>
                  <a:pt x="3261915" y="2954338"/>
                </a:lnTo>
                <a:lnTo>
                  <a:pt x="3240087" y="2955131"/>
                </a:lnTo>
                <a:lnTo>
                  <a:pt x="3219450" y="2956322"/>
                </a:lnTo>
                <a:lnTo>
                  <a:pt x="3199606" y="2957116"/>
                </a:lnTo>
                <a:lnTo>
                  <a:pt x="3181747" y="2957910"/>
                </a:lnTo>
                <a:lnTo>
                  <a:pt x="3165475" y="2958703"/>
                </a:lnTo>
                <a:lnTo>
                  <a:pt x="3151981" y="2959497"/>
                </a:lnTo>
                <a:lnTo>
                  <a:pt x="3140869" y="2959894"/>
                </a:lnTo>
                <a:lnTo>
                  <a:pt x="3128566" y="2961085"/>
                </a:lnTo>
                <a:lnTo>
                  <a:pt x="3116262" y="2962275"/>
                </a:lnTo>
                <a:lnTo>
                  <a:pt x="3104753" y="2964260"/>
                </a:lnTo>
                <a:lnTo>
                  <a:pt x="3092847" y="2966244"/>
                </a:lnTo>
                <a:lnTo>
                  <a:pt x="3081734" y="2968228"/>
                </a:lnTo>
                <a:lnTo>
                  <a:pt x="3070225" y="2969816"/>
                </a:lnTo>
                <a:lnTo>
                  <a:pt x="3059112" y="2971403"/>
                </a:lnTo>
                <a:lnTo>
                  <a:pt x="3048000" y="2972197"/>
                </a:lnTo>
                <a:lnTo>
                  <a:pt x="2676922" y="2994422"/>
                </a:lnTo>
                <a:lnTo>
                  <a:pt x="2668985" y="2994422"/>
                </a:lnTo>
                <a:lnTo>
                  <a:pt x="2661841" y="2994422"/>
                </a:lnTo>
                <a:lnTo>
                  <a:pt x="2655094" y="2994025"/>
                </a:lnTo>
                <a:lnTo>
                  <a:pt x="2648744" y="2993231"/>
                </a:lnTo>
                <a:lnTo>
                  <a:pt x="2636838" y="2991644"/>
                </a:lnTo>
                <a:lnTo>
                  <a:pt x="2626122" y="2989660"/>
                </a:lnTo>
                <a:lnTo>
                  <a:pt x="2616200" y="2988072"/>
                </a:lnTo>
                <a:lnTo>
                  <a:pt x="2605881" y="2986881"/>
                </a:lnTo>
                <a:lnTo>
                  <a:pt x="2600722" y="2986485"/>
                </a:lnTo>
                <a:lnTo>
                  <a:pt x="2595563" y="2986485"/>
                </a:lnTo>
                <a:lnTo>
                  <a:pt x="2590006" y="2986881"/>
                </a:lnTo>
                <a:lnTo>
                  <a:pt x="2584053" y="2987278"/>
                </a:lnTo>
                <a:lnTo>
                  <a:pt x="2558653" y="2990453"/>
                </a:lnTo>
                <a:lnTo>
                  <a:pt x="2536428" y="2992438"/>
                </a:lnTo>
                <a:lnTo>
                  <a:pt x="2517378" y="2993628"/>
                </a:lnTo>
                <a:lnTo>
                  <a:pt x="2501106" y="2993628"/>
                </a:lnTo>
                <a:lnTo>
                  <a:pt x="2486819" y="2993628"/>
                </a:lnTo>
                <a:lnTo>
                  <a:pt x="2474913" y="2992438"/>
                </a:lnTo>
                <a:lnTo>
                  <a:pt x="2464594" y="2991247"/>
                </a:lnTo>
                <a:lnTo>
                  <a:pt x="2455862" y="2989660"/>
                </a:lnTo>
                <a:lnTo>
                  <a:pt x="2441972" y="2986088"/>
                </a:lnTo>
                <a:lnTo>
                  <a:pt x="2430462" y="2982913"/>
                </a:lnTo>
                <a:lnTo>
                  <a:pt x="2425303" y="2982119"/>
                </a:lnTo>
                <a:lnTo>
                  <a:pt x="2419350" y="2981325"/>
                </a:lnTo>
                <a:lnTo>
                  <a:pt x="2413397" y="2980928"/>
                </a:lnTo>
                <a:lnTo>
                  <a:pt x="2406253" y="2981722"/>
                </a:lnTo>
                <a:lnTo>
                  <a:pt x="2388394" y="2984500"/>
                </a:lnTo>
                <a:lnTo>
                  <a:pt x="2371328" y="2987675"/>
                </a:lnTo>
                <a:lnTo>
                  <a:pt x="2355453" y="2990850"/>
                </a:lnTo>
                <a:lnTo>
                  <a:pt x="2339578" y="2993231"/>
                </a:lnTo>
                <a:lnTo>
                  <a:pt x="2330847" y="2994025"/>
                </a:lnTo>
                <a:lnTo>
                  <a:pt x="2322116" y="2994422"/>
                </a:lnTo>
                <a:lnTo>
                  <a:pt x="2312591" y="2994422"/>
                </a:lnTo>
                <a:lnTo>
                  <a:pt x="2302669" y="2994025"/>
                </a:lnTo>
                <a:lnTo>
                  <a:pt x="2291556" y="2993231"/>
                </a:lnTo>
                <a:lnTo>
                  <a:pt x="2280047" y="2991644"/>
                </a:lnTo>
                <a:lnTo>
                  <a:pt x="2267347" y="2989263"/>
                </a:lnTo>
                <a:lnTo>
                  <a:pt x="2253853" y="2986088"/>
                </a:lnTo>
                <a:lnTo>
                  <a:pt x="2249091" y="2984897"/>
                </a:lnTo>
                <a:lnTo>
                  <a:pt x="2244725" y="2984500"/>
                </a:lnTo>
                <a:lnTo>
                  <a:pt x="2240360" y="2983706"/>
                </a:lnTo>
                <a:lnTo>
                  <a:pt x="2236391" y="2983706"/>
                </a:lnTo>
                <a:lnTo>
                  <a:pt x="2228850" y="2983706"/>
                </a:lnTo>
                <a:lnTo>
                  <a:pt x="2221706" y="2984500"/>
                </a:lnTo>
                <a:lnTo>
                  <a:pt x="2215356" y="2985691"/>
                </a:lnTo>
                <a:lnTo>
                  <a:pt x="2209403" y="2987675"/>
                </a:lnTo>
                <a:lnTo>
                  <a:pt x="2203847" y="2989660"/>
                </a:lnTo>
                <a:lnTo>
                  <a:pt x="2198291" y="2992041"/>
                </a:lnTo>
                <a:lnTo>
                  <a:pt x="2192735" y="2994422"/>
                </a:lnTo>
                <a:lnTo>
                  <a:pt x="2187178" y="2996406"/>
                </a:lnTo>
                <a:lnTo>
                  <a:pt x="2181622" y="2997994"/>
                </a:lnTo>
                <a:lnTo>
                  <a:pt x="2175669" y="2999581"/>
                </a:lnTo>
                <a:lnTo>
                  <a:pt x="2169319" y="3000375"/>
                </a:lnTo>
                <a:lnTo>
                  <a:pt x="2162969" y="3000375"/>
                </a:lnTo>
                <a:lnTo>
                  <a:pt x="2159397" y="2999978"/>
                </a:lnTo>
                <a:lnTo>
                  <a:pt x="2155428" y="2999581"/>
                </a:lnTo>
                <a:lnTo>
                  <a:pt x="2151856" y="2998788"/>
                </a:lnTo>
                <a:lnTo>
                  <a:pt x="2147491" y="2997597"/>
                </a:lnTo>
                <a:lnTo>
                  <a:pt x="2117725" y="2982516"/>
                </a:lnTo>
                <a:lnTo>
                  <a:pt x="2111772" y="2992041"/>
                </a:lnTo>
                <a:lnTo>
                  <a:pt x="2106216" y="2999978"/>
                </a:lnTo>
                <a:lnTo>
                  <a:pt x="2101056" y="3006328"/>
                </a:lnTo>
                <a:lnTo>
                  <a:pt x="2095897" y="3011488"/>
                </a:lnTo>
                <a:lnTo>
                  <a:pt x="2093119" y="3013472"/>
                </a:lnTo>
                <a:lnTo>
                  <a:pt x="2090738" y="3015456"/>
                </a:lnTo>
                <a:lnTo>
                  <a:pt x="2088356" y="3016647"/>
                </a:lnTo>
                <a:lnTo>
                  <a:pt x="2085975" y="3017838"/>
                </a:lnTo>
                <a:lnTo>
                  <a:pt x="2083991" y="3018631"/>
                </a:lnTo>
                <a:lnTo>
                  <a:pt x="2081609" y="3019028"/>
                </a:lnTo>
                <a:lnTo>
                  <a:pt x="2079228" y="3019425"/>
                </a:lnTo>
                <a:lnTo>
                  <a:pt x="2076847" y="3019425"/>
                </a:lnTo>
                <a:lnTo>
                  <a:pt x="2074466" y="3019028"/>
                </a:lnTo>
                <a:lnTo>
                  <a:pt x="2072481" y="3018235"/>
                </a:lnTo>
                <a:lnTo>
                  <a:pt x="2070100" y="3017044"/>
                </a:lnTo>
                <a:lnTo>
                  <a:pt x="2067719" y="3015853"/>
                </a:lnTo>
                <a:lnTo>
                  <a:pt x="2062956" y="3012678"/>
                </a:lnTo>
                <a:lnTo>
                  <a:pt x="2058194" y="3007916"/>
                </a:lnTo>
                <a:lnTo>
                  <a:pt x="2053034" y="3002360"/>
                </a:lnTo>
                <a:lnTo>
                  <a:pt x="2047875" y="2996010"/>
                </a:lnTo>
                <a:lnTo>
                  <a:pt x="2042319" y="2988072"/>
                </a:lnTo>
                <a:lnTo>
                  <a:pt x="2036366" y="2979738"/>
                </a:lnTo>
                <a:lnTo>
                  <a:pt x="2023666" y="2987675"/>
                </a:lnTo>
                <a:lnTo>
                  <a:pt x="2011759" y="2994422"/>
                </a:lnTo>
                <a:lnTo>
                  <a:pt x="2008981" y="2996010"/>
                </a:lnTo>
                <a:lnTo>
                  <a:pt x="2005806" y="2997200"/>
                </a:lnTo>
                <a:lnTo>
                  <a:pt x="2002631" y="2998391"/>
                </a:lnTo>
                <a:lnTo>
                  <a:pt x="1999060" y="2998788"/>
                </a:lnTo>
                <a:lnTo>
                  <a:pt x="1995884" y="2999581"/>
                </a:lnTo>
                <a:lnTo>
                  <a:pt x="1991916" y="2999581"/>
                </a:lnTo>
                <a:lnTo>
                  <a:pt x="1988344" y="2999581"/>
                </a:lnTo>
                <a:lnTo>
                  <a:pt x="1983978" y="2998788"/>
                </a:lnTo>
                <a:lnTo>
                  <a:pt x="1981200" y="2997994"/>
                </a:lnTo>
                <a:lnTo>
                  <a:pt x="1978422" y="2997200"/>
                </a:lnTo>
                <a:lnTo>
                  <a:pt x="1975644" y="2996010"/>
                </a:lnTo>
                <a:lnTo>
                  <a:pt x="1972866" y="2994819"/>
                </a:lnTo>
                <a:lnTo>
                  <a:pt x="1948656" y="2989263"/>
                </a:lnTo>
                <a:lnTo>
                  <a:pt x="1937147" y="2988866"/>
                </a:lnTo>
                <a:lnTo>
                  <a:pt x="1926034" y="2987675"/>
                </a:lnTo>
                <a:lnTo>
                  <a:pt x="1915319" y="2986881"/>
                </a:lnTo>
                <a:lnTo>
                  <a:pt x="1905000" y="2985294"/>
                </a:lnTo>
                <a:lnTo>
                  <a:pt x="1884759" y="2982516"/>
                </a:lnTo>
                <a:lnTo>
                  <a:pt x="1864122" y="2979341"/>
                </a:lnTo>
                <a:lnTo>
                  <a:pt x="1842691" y="2975769"/>
                </a:lnTo>
                <a:lnTo>
                  <a:pt x="1819672" y="2972991"/>
                </a:lnTo>
                <a:lnTo>
                  <a:pt x="1807369" y="2971403"/>
                </a:lnTo>
                <a:lnTo>
                  <a:pt x="1794272" y="2970213"/>
                </a:lnTo>
                <a:lnTo>
                  <a:pt x="1780381" y="2969419"/>
                </a:lnTo>
                <a:lnTo>
                  <a:pt x="1765697" y="2968625"/>
                </a:lnTo>
                <a:lnTo>
                  <a:pt x="1758156" y="2932510"/>
                </a:lnTo>
                <a:lnTo>
                  <a:pt x="1754584" y="2934494"/>
                </a:lnTo>
                <a:lnTo>
                  <a:pt x="1751013" y="2936081"/>
                </a:lnTo>
                <a:lnTo>
                  <a:pt x="1747441" y="2937272"/>
                </a:lnTo>
                <a:lnTo>
                  <a:pt x="1743869" y="2937669"/>
                </a:lnTo>
                <a:lnTo>
                  <a:pt x="1740694" y="2938463"/>
                </a:lnTo>
                <a:lnTo>
                  <a:pt x="1737519" y="2938463"/>
                </a:lnTo>
                <a:lnTo>
                  <a:pt x="1733947" y="2938463"/>
                </a:lnTo>
                <a:lnTo>
                  <a:pt x="1730772" y="2938066"/>
                </a:lnTo>
                <a:lnTo>
                  <a:pt x="1718072" y="2935685"/>
                </a:lnTo>
                <a:lnTo>
                  <a:pt x="1704975" y="2932906"/>
                </a:lnTo>
                <a:lnTo>
                  <a:pt x="1698625" y="2932113"/>
                </a:lnTo>
                <a:lnTo>
                  <a:pt x="1691878" y="2932113"/>
                </a:lnTo>
                <a:lnTo>
                  <a:pt x="1688306" y="2932113"/>
                </a:lnTo>
                <a:lnTo>
                  <a:pt x="1685131" y="2932906"/>
                </a:lnTo>
                <a:lnTo>
                  <a:pt x="1681560" y="2933700"/>
                </a:lnTo>
                <a:lnTo>
                  <a:pt x="1677988" y="2934891"/>
                </a:lnTo>
                <a:lnTo>
                  <a:pt x="1674019" y="2936478"/>
                </a:lnTo>
                <a:lnTo>
                  <a:pt x="1670447" y="2938463"/>
                </a:lnTo>
                <a:lnTo>
                  <a:pt x="1666478" y="2940844"/>
                </a:lnTo>
                <a:lnTo>
                  <a:pt x="1662509" y="2944019"/>
                </a:lnTo>
                <a:lnTo>
                  <a:pt x="1658541" y="2947591"/>
                </a:lnTo>
                <a:lnTo>
                  <a:pt x="1654572" y="2951560"/>
                </a:lnTo>
                <a:lnTo>
                  <a:pt x="1650206" y="2955925"/>
                </a:lnTo>
                <a:lnTo>
                  <a:pt x="1645841" y="2961481"/>
                </a:lnTo>
                <a:lnTo>
                  <a:pt x="1644650" y="2962672"/>
                </a:lnTo>
                <a:lnTo>
                  <a:pt x="1643063" y="2964260"/>
                </a:lnTo>
                <a:lnTo>
                  <a:pt x="1642666" y="2965053"/>
                </a:lnTo>
                <a:lnTo>
                  <a:pt x="1642269" y="2965847"/>
                </a:lnTo>
                <a:lnTo>
                  <a:pt x="1642269" y="2966244"/>
                </a:lnTo>
                <a:lnTo>
                  <a:pt x="1642269" y="2967038"/>
                </a:lnTo>
                <a:lnTo>
                  <a:pt x="1642666" y="2967435"/>
                </a:lnTo>
                <a:lnTo>
                  <a:pt x="1642666" y="2967831"/>
                </a:lnTo>
                <a:lnTo>
                  <a:pt x="1642269" y="2968625"/>
                </a:lnTo>
                <a:lnTo>
                  <a:pt x="1641872" y="2969419"/>
                </a:lnTo>
                <a:lnTo>
                  <a:pt x="1640284" y="2971006"/>
                </a:lnTo>
                <a:lnTo>
                  <a:pt x="1639094" y="2972594"/>
                </a:lnTo>
                <a:lnTo>
                  <a:pt x="1633141" y="2965847"/>
                </a:lnTo>
                <a:lnTo>
                  <a:pt x="1627981" y="2960291"/>
                </a:lnTo>
                <a:lnTo>
                  <a:pt x="1622822" y="2955925"/>
                </a:lnTo>
                <a:lnTo>
                  <a:pt x="1617663" y="2952353"/>
                </a:lnTo>
                <a:lnTo>
                  <a:pt x="1613297" y="2949972"/>
                </a:lnTo>
                <a:lnTo>
                  <a:pt x="1608535" y="2948781"/>
                </a:lnTo>
                <a:lnTo>
                  <a:pt x="1603772" y="2947591"/>
                </a:lnTo>
                <a:lnTo>
                  <a:pt x="1598613" y="2947591"/>
                </a:lnTo>
                <a:lnTo>
                  <a:pt x="1587897" y="2948385"/>
                </a:lnTo>
                <a:lnTo>
                  <a:pt x="1575197" y="2949575"/>
                </a:lnTo>
                <a:lnTo>
                  <a:pt x="1568053" y="2950369"/>
                </a:lnTo>
                <a:lnTo>
                  <a:pt x="1559719" y="2951163"/>
                </a:lnTo>
                <a:lnTo>
                  <a:pt x="1550591" y="2951163"/>
                </a:lnTo>
                <a:lnTo>
                  <a:pt x="1540669" y="2951163"/>
                </a:lnTo>
                <a:lnTo>
                  <a:pt x="1540272" y="2948385"/>
                </a:lnTo>
                <a:lnTo>
                  <a:pt x="1540272" y="2946400"/>
                </a:lnTo>
                <a:lnTo>
                  <a:pt x="1540272" y="2944019"/>
                </a:lnTo>
                <a:lnTo>
                  <a:pt x="1540272" y="2941241"/>
                </a:lnTo>
                <a:lnTo>
                  <a:pt x="1539875" y="2938860"/>
                </a:lnTo>
                <a:lnTo>
                  <a:pt x="1539478" y="2936478"/>
                </a:lnTo>
                <a:lnTo>
                  <a:pt x="1535906" y="2926953"/>
                </a:lnTo>
                <a:lnTo>
                  <a:pt x="1532731" y="2921397"/>
                </a:lnTo>
                <a:lnTo>
                  <a:pt x="1529159" y="2916635"/>
                </a:lnTo>
                <a:lnTo>
                  <a:pt x="1525191" y="2912269"/>
                </a:lnTo>
                <a:lnTo>
                  <a:pt x="1521222" y="2908300"/>
                </a:lnTo>
                <a:lnTo>
                  <a:pt x="1516856" y="2905125"/>
                </a:lnTo>
                <a:lnTo>
                  <a:pt x="1512094" y="2901950"/>
                </a:lnTo>
                <a:lnTo>
                  <a:pt x="1507331" y="2899966"/>
                </a:lnTo>
                <a:lnTo>
                  <a:pt x="1502172" y="2897981"/>
                </a:lnTo>
                <a:lnTo>
                  <a:pt x="1497013" y="2896791"/>
                </a:lnTo>
                <a:lnTo>
                  <a:pt x="1491853" y="2895997"/>
                </a:lnTo>
                <a:lnTo>
                  <a:pt x="1486694" y="2895997"/>
                </a:lnTo>
                <a:lnTo>
                  <a:pt x="1481535" y="2896394"/>
                </a:lnTo>
                <a:lnTo>
                  <a:pt x="1476375" y="2897188"/>
                </a:lnTo>
                <a:lnTo>
                  <a:pt x="1471216" y="2898775"/>
                </a:lnTo>
                <a:lnTo>
                  <a:pt x="1466056" y="2900760"/>
                </a:lnTo>
                <a:lnTo>
                  <a:pt x="1460897" y="2903538"/>
                </a:lnTo>
                <a:lnTo>
                  <a:pt x="1469628" y="2915841"/>
                </a:lnTo>
                <a:lnTo>
                  <a:pt x="1473994" y="2922191"/>
                </a:lnTo>
                <a:lnTo>
                  <a:pt x="1474788" y="2923381"/>
                </a:lnTo>
                <a:lnTo>
                  <a:pt x="1475581" y="2923778"/>
                </a:lnTo>
                <a:lnTo>
                  <a:pt x="1475581" y="2923381"/>
                </a:lnTo>
                <a:lnTo>
                  <a:pt x="1475581" y="2922588"/>
                </a:lnTo>
                <a:lnTo>
                  <a:pt x="1475978" y="2921000"/>
                </a:lnTo>
                <a:lnTo>
                  <a:pt x="1476375" y="2919413"/>
                </a:lnTo>
                <a:lnTo>
                  <a:pt x="1477169" y="2918222"/>
                </a:lnTo>
                <a:lnTo>
                  <a:pt x="1478756" y="2917031"/>
                </a:lnTo>
                <a:lnTo>
                  <a:pt x="1479550" y="2916635"/>
                </a:lnTo>
                <a:lnTo>
                  <a:pt x="1480741" y="2916238"/>
                </a:lnTo>
                <a:lnTo>
                  <a:pt x="1482328" y="2915841"/>
                </a:lnTo>
                <a:lnTo>
                  <a:pt x="1483916" y="2915841"/>
                </a:lnTo>
                <a:lnTo>
                  <a:pt x="1488281" y="2916635"/>
                </a:lnTo>
                <a:lnTo>
                  <a:pt x="1494234" y="2918619"/>
                </a:lnTo>
                <a:lnTo>
                  <a:pt x="1502966" y="2921794"/>
                </a:lnTo>
                <a:lnTo>
                  <a:pt x="1509316" y="2923778"/>
                </a:lnTo>
                <a:lnTo>
                  <a:pt x="1511697" y="2924969"/>
                </a:lnTo>
                <a:lnTo>
                  <a:pt x="1513681" y="2925763"/>
                </a:lnTo>
                <a:lnTo>
                  <a:pt x="1515269" y="2926556"/>
                </a:lnTo>
                <a:lnTo>
                  <a:pt x="1516460" y="2927350"/>
                </a:lnTo>
                <a:lnTo>
                  <a:pt x="1517253" y="2928938"/>
                </a:lnTo>
                <a:lnTo>
                  <a:pt x="1518047" y="2930128"/>
                </a:lnTo>
                <a:lnTo>
                  <a:pt x="1518444" y="2932113"/>
                </a:lnTo>
                <a:lnTo>
                  <a:pt x="1519238" y="2934494"/>
                </a:lnTo>
                <a:lnTo>
                  <a:pt x="1520428" y="2941241"/>
                </a:lnTo>
                <a:lnTo>
                  <a:pt x="1522413" y="2950369"/>
                </a:lnTo>
                <a:lnTo>
                  <a:pt x="1503760" y="2948385"/>
                </a:lnTo>
                <a:lnTo>
                  <a:pt x="1486297" y="2946797"/>
                </a:lnTo>
                <a:lnTo>
                  <a:pt x="1469628" y="2945210"/>
                </a:lnTo>
                <a:lnTo>
                  <a:pt x="1453356" y="2943622"/>
                </a:lnTo>
                <a:lnTo>
                  <a:pt x="1445419" y="2942431"/>
                </a:lnTo>
                <a:lnTo>
                  <a:pt x="1437878" y="2940844"/>
                </a:lnTo>
                <a:lnTo>
                  <a:pt x="1429941" y="2939256"/>
                </a:lnTo>
                <a:lnTo>
                  <a:pt x="1422003" y="2937272"/>
                </a:lnTo>
                <a:lnTo>
                  <a:pt x="1414066" y="2934891"/>
                </a:lnTo>
                <a:lnTo>
                  <a:pt x="1406525" y="2932113"/>
                </a:lnTo>
                <a:lnTo>
                  <a:pt x="1398191" y="2928938"/>
                </a:lnTo>
                <a:lnTo>
                  <a:pt x="1390253" y="2925366"/>
                </a:lnTo>
                <a:lnTo>
                  <a:pt x="1379141" y="2918222"/>
                </a:lnTo>
                <a:lnTo>
                  <a:pt x="1388269" y="2918222"/>
                </a:lnTo>
                <a:lnTo>
                  <a:pt x="1396603" y="2918222"/>
                </a:lnTo>
                <a:lnTo>
                  <a:pt x="1404144" y="2917825"/>
                </a:lnTo>
                <a:lnTo>
                  <a:pt x="1411288" y="2917031"/>
                </a:lnTo>
                <a:lnTo>
                  <a:pt x="1417241" y="2916238"/>
                </a:lnTo>
                <a:lnTo>
                  <a:pt x="1422797" y="2915047"/>
                </a:lnTo>
                <a:lnTo>
                  <a:pt x="1427956" y="2913856"/>
                </a:lnTo>
                <a:lnTo>
                  <a:pt x="1432322" y="2912269"/>
                </a:lnTo>
                <a:lnTo>
                  <a:pt x="1435894" y="2910681"/>
                </a:lnTo>
                <a:lnTo>
                  <a:pt x="1439466" y="2908697"/>
                </a:lnTo>
                <a:lnTo>
                  <a:pt x="1441847" y="2906713"/>
                </a:lnTo>
                <a:lnTo>
                  <a:pt x="1444228" y="2904728"/>
                </a:lnTo>
                <a:lnTo>
                  <a:pt x="1445816" y="2902347"/>
                </a:lnTo>
                <a:lnTo>
                  <a:pt x="1447006" y="2900363"/>
                </a:lnTo>
                <a:lnTo>
                  <a:pt x="1447403" y="2897981"/>
                </a:lnTo>
                <a:lnTo>
                  <a:pt x="1447800" y="2895600"/>
                </a:lnTo>
                <a:lnTo>
                  <a:pt x="1447403" y="2893219"/>
                </a:lnTo>
                <a:lnTo>
                  <a:pt x="1447006" y="2890838"/>
                </a:lnTo>
                <a:lnTo>
                  <a:pt x="1446213" y="2888456"/>
                </a:lnTo>
                <a:lnTo>
                  <a:pt x="1444625" y="2886075"/>
                </a:lnTo>
                <a:lnTo>
                  <a:pt x="1443038" y="2883694"/>
                </a:lnTo>
                <a:lnTo>
                  <a:pt x="1441053" y="2881313"/>
                </a:lnTo>
                <a:lnTo>
                  <a:pt x="1438672" y="2879328"/>
                </a:lnTo>
                <a:lnTo>
                  <a:pt x="1436291" y="2876947"/>
                </a:lnTo>
                <a:lnTo>
                  <a:pt x="1433513" y="2874963"/>
                </a:lnTo>
                <a:lnTo>
                  <a:pt x="1430338" y="2873375"/>
                </a:lnTo>
                <a:lnTo>
                  <a:pt x="1427163" y="2871391"/>
                </a:lnTo>
                <a:lnTo>
                  <a:pt x="1423988" y="2870200"/>
                </a:lnTo>
                <a:lnTo>
                  <a:pt x="1420019" y="2868613"/>
                </a:lnTo>
                <a:lnTo>
                  <a:pt x="1416447" y="2867422"/>
                </a:lnTo>
                <a:lnTo>
                  <a:pt x="1412478" y="2866628"/>
                </a:lnTo>
                <a:lnTo>
                  <a:pt x="1408509" y="2865835"/>
                </a:lnTo>
                <a:lnTo>
                  <a:pt x="1414859" y="2855119"/>
                </a:lnTo>
                <a:lnTo>
                  <a:pt x="1416844" y="2850356"/>
                </a:lnTo>
                <a:lnTo>
                  <a:pt x="1418035" y="2846785"/>
                </a:lnTo>
                <a:lnTo>
                  <a:pt x="1419225" y="2843610"/>
                </a:lnTo>
                <a:lnTo>
                  <a:pt x="1419622" y="2840435"/>
                </a:lnTo>
                <a:lnTo>
                  <a:pt x="1420019" y="2837656"/>
                </a:lnTo>
                <a:lnTo>
                  <a:pt x="1420019" y="2835275"/>
                </a:lnTo>
                <a:lnTo>
                  <a:pt x="1419622" y="2832894"/>
                </a:lnTo>
                <a:lnTo>
                  <a:pt x="1419225" y="2830513"/>
                </a:lnTo>
                <a:lnTo>
                  <a:pt x="1417241" y="2825353"/>
                </a:lnTo>
                <a:lnTo>
                  <a:pt x="1415256" y="2819400"/>
                </a:lnTo>
                <a:lnTo>
                  <a:pt x="1412875" y="2811860"/>
                </a:lnTo>
                <a:lnTo>
                  <a:pt x="1410891" y="2802335"/>
                </a:lnTo>
                <a:lnTo>
                  <a:pt x="1213644" y="2807097"/>
                </a:lnTo>
                <a:lnTo>
                  <a:pt x="1201738" y="2807097"/>
                </a:lnTo>
                <a:lnTo>
                  <a:pt x="1190228" y="2807494"/>
                </a:lnTo>
                <a:lnTo>
                  <a:pt x="1178719" y="2808288"/>
                </a:lnTo>
                <a:lnTo>
                  <a:pt x="1166813" y="2809081"/>
                </a:lnTo>
                <a:lnTo>
                  <a:pt x="1143397" y="2810669"/>
                </a:lnTo>
                <a:lnTo>
                  <a:pt x="1119585" y="2812256"/>
                </a:lnTo>
                <a:lnTo>
                  <a:pt x="1107678" y="2812653"/>
                </a:lnTo>
                <a:lnTo>
                  <a:pt x="1095772" y="2812653"/>
                </a:lnTo>
                <a:lnTo>
                  <a:pt x="1083469" y="2812256"/>
                </a:lnTo>
                <a:lnTo>
                  <a:pt x="1070769" y="2811463"/>
                </a:lnTo>
                <a:lnTo>
                  <a:pt x="1058069" y="2809875"/>
                </a:lnTo>
                <a:lnTo>
                  <a:pt x="1045369" y="2807494"/>
                </a:lnTo>
                <a:lnTo>
                  <a:pt x="1039019" y="2805906"/>
                </a:lnTo>
                <a:lnTo>
                  <a:pt x="1032272" y="2804319"/>
                </a:lnTo>
                <a:lnTo>
                  <a:pt x="1025525" y="2802335"/>
                </a:lnTo>
                <a:lnTo>
                  <a:pt x="1018778" y="2799953"/>
                </a:lnTo>
                <a:lnTo>
                  <a:pt x="1013222" y="2797572"/>
                </a:lnTo>
                <a:lnTo>
                  <a:pt x="1004888" y="2794000"/>
                </a:lnTo>
                <a:lnTo>
                  <a:pt x="997744" y="2790031"/>
                </a:lnTo>
                <a:lnTo>
                  <a:pt x="994172" y="2788444"/>
                </a:lnTo>
                <a:lnTo>
                  <a:pt x="989013" y="2784872"/>
                </a:lnTo>
                <a:lnTo>
                  <a:pt x="984250" y="2780903"/>
                </a:lnTo>
                <a:lnTo>
                  <a:pt x="979488" y="2776141"/>
                </a:lnTo>
                <a:lnTo>
                  <a:pt x="975122" y="2771378"/>
                </a:lnTo>
                <a:lnTo>
                  <a:pt x="970757" y="2766219"/>
                </a:lnTo>
                <a:lnTo>
                  <a:pt x="966788" y="2760663"/>
                </a:lnTo>
                <a:lnTo>
                  <a:pt x="962819" y="2754710"/>
                </a:lnTo>
                <a:lnTo>
                  <a:pt x="958850" y="2748360"/>
                </a:lnTo>
                <a:lnTo>
                  <a:pt x="955278" y="2742010"/>
                </a:lnTo>
                <a:lnTo>
                  <a:pt x="951707" y="2735660"/>
                </a:lnTo>
                <a:lnTo>
                  <a:pt x="948135" y="2728913"/>
                </a:lnTo>
                <a:lnTo>
                  <a:pt x="944959" y="2721769"/>
                </a:lnTo>
                <a:lnTo>
                  <a:pt x="939006" y="2708275"/>
                </a:lnTo>
                <a:lnTo>
                  <a:pt x="933847" y="2694385"/>
                </a:lnTo>
                <a:lnTo>
                  <a:pt x="929085" y="2680891"/>
                </a:lnTo>
                <a:lnTo>
                  <a:pt x="925116" y="2667794"/>
                </a:lnTo>
                <a:lnTo>
                  <a:pt x="921544" y="2655888"/>
                </a:lnTo>
                <a:lnTo>
                  <a:pt x="918766" y="2645172"/>
                </a:lnTo>
                <a:lnTo>
                  <a:pt x="914400" y="2628503"/>
                </a:lnTo>
                <a:lnTo>
                  <a:pt x="912416" y="2620566"/>
                </a:lnTo>
                <a:lnTo>
                  <a:pt x="908447" y="2610247"/>
                </a:lnTo>
                <a:lnTo>
                  <a:pt x="904478" y="2603103"/>
                </a:lnTo>
                <a:lnTo>
                  <a:pt x="901303" y="2597547"/>
                </a:lnTo>
                <a:lnTo>
                  <a:pt x="898128" y="2593975"/>
                </a:lnTo>
                <a:lnTo>
                  <a:pt x="892969" y="2589213"/>
                </a:lnTo>
                <a:lnTo>
                  <a:pt x="889397" y="2584847"/>
                </a:lnTo>
                <a:lnTo>
                  <a:pt x="888207" y="2581275"/>
                </a:lnTo>
                <a:lnTo>
                  <a:pt x="887016" y="2576513"/>
                </a:lnTo>
                <a:lnTo>
                  <a:pt x="886619" y="2569766"/>
                </a:lnTo>
                <a:lnTo>
                  <a:pt x="886619" y="2560638"/>
                </a:lnTo>
                <a:lnTo>
                  <a:pt x="887016" y="2548335"/>
                </a:lnTo>
                <a:lnTo>
                  <a:pt x="887413" y="2532856"/>
                </a:lnTo>
                <a:lnTo>
                  <a:pt x="888603" y="2512616"/>
                </a:lnTo>
                <a:lnTo>
                  <a:pt x="890191" y="2488406"/>
                </a:lnTo>
                <a:lnTo>
                  <a:pt x="872332" y="2478485"/>
                </a:lnTo>
                <a:lnTo>
                  <a:pt x="857250" y="2469753"/>
                </a:lnTo>
                <a:lnTo>
                  <a:pt x="850503" y="2465388"/>
                </a:lnTo>
                <a:lnTo>
                  <a:pt x="844550" y="2461419"/>
                </a:lnTo>
                <a:lnTo>
                  <a:pt x="838994" y="2457053"/>
                </a:lnTo>
                <a:lnTo>
                  <a:pt x="833834" y="2452688"/>
                </a:lnTo>
                <a:lnTo>
                  <a:pt x="829072" y="2447925"/>
                </a:lnTo>
                <a:lnTo>
                  <a:pt x="824706" y="2442766"/>
                </a:lnTo>
                <a:lnTo>
                  <a:pt x="820341" y="2437210"/>
                </a:lnTo>
                <a:lnTo>
                  <a:pt x="816372" y="2430860"/>
                </a:lnTo>
                <a:lnTo>
                  <a:pt x="812403" y="2423716"/>
                </a:lnTo>
                <a:lnTo>
                  <a:pt x="808832" y="2416175"/>
                </a:lnTo>
                <a:lnTo>
                  <a:pt x="805259" y="2407841"/>
                </a:lnTo>
                <a:lnTo>
                  <a:pt x="801688" y="2398316"/>
                </a:lnTo>
                <a:lnTo>
                  <a:pt x="796528" y="2385616"/>
                </a:lnTo>
                <a:lnTo>
                  <a:pt x="790575" y="2374503"/>
                </a:lnTo>
                <a:lnTo>
                  <a:pt x="785416" y="2364185"/>
                </a:lnTo>
                <a:lnTo>
                  <a:pt x="779860" y="2355056"/>
                </a:lnTo>
                <a:lnTo>
                  <a:pt x="768747" y="2337197"/>
                </a:lnTo>
                <a:lnTo>
                  <a:pt x="758032" y="2318544"/>
                </a:lnTo>
                <a:lnTo>
                  <a:pt x="753269" y="2308225"/>
                </a:lnTo>
                <a:lnTo>
                  <a:pt x="748506" y="2297113"/>
                </a:lnTo>
                <a:lnTo>
                  <a:pt x="746125" y="2290763"/>
                </a:lnTo>
                <a:lnTo>
                  <a:pt x="744141" y="2284413"/>
                </a:lnTo>
                <a:lnTo>
                  <a:pt x="742156" y="2277269"/>
                </a:lnTo>
                <a:lnTo>
                  <a:pt x="740172" y="2269728"/>
                </a:lnTo>
                <a:lnTo>
                  <a:pt x="738188" y="2261791"/>
                </a:lnTo>
                <a:lnTo>
                  <a:pt x="736600" y="2253060"/>
                </a:lnTo>
                <a:lnTo>
                  <a:pt x="735013" y="2243931"/>
                </a:lnTo>
                <a:lnTo>
                  <a:pt x="733822" y="2234406"/>
                </a:lnTo>
                <a:lnTo>
                  <a:pt x="732631" y="2224088"/>
                </a:lnTo>
                <a:lnTo>
                  <a:pt x="731441" y="2212975"/>
                </a:lnTo>
                <a:lnTo>
                  <a:pt x="730647" y="2201069"/>
                </a:lnTo>
                <a:lnTo>
                  <a:pt x="729853" y="2188369"/>
                </a:lnTo>
                <a:lnTo>
                  <a:pt x="710407" y="2187972"/>
                </a:lnTo>
                <a:lnTo>
                  <a:pt x="691753" y="2187972"/>
                </a:lnTo>
                <a:lnTo>
                  <a:pt x="673894" y="2188369"/>
                </a:lnTo>
                <a:lnTo>
                  <a:pt x="656828" y="2189163"/>
                </a:lnTo>
                <a:lnTo>
                  <a:pt x="624284" y="2190353"/>
                </a:lnTo>
                <a:lnTo>
                  <a:pt x="593725" y="2191147"/>
                </a:lnTo>
                <a:lnTo>
                  <a:pt x="579041" y="2191147"/>
                </a:lnTo>
                <a:lnTo>
                  <a:pt x="564753" y="2190750"/>
                </a:lnTo>
                <a:lnTo>
                  <a:pt x="550069" y="2189560"/>
                </a:lnTo>
                <a:lnTo>
                  <a:pt x="535781" y="2187575"/>
                </a:lnTo>
                <a:lnTo>
                  <a:pt x="528638" y="2186385"/>
                </a:lnTo>
                <a:lnTo>
                  <a:pt x="521494" y="2184797"/>
                </a:lnTo>
                <a:lnTo>
                  <a:pt x="514350" y="2183210"/>
                </a:lnTo>
                <a:lnTo>
                  <a:pt x="506810" y="2181225"/>
                </a:lnTo>
                <a:lnTo>
                  <a:pt x="499666" y="2178447"/>
                </a:lnTo>
                <a:lnTo>
                  <a:pt x="492125" y="2176066"/>
                </a:lnTo>
                <a:lnTo>
                  <a:pt x="484585" y="2172891"/>
                </a:lnTo>
                <a:lnTo>
                  <a:pt x="477441" y="2169716"/>
                </a:lnTo>
                <a:lnTo>
                  <a:pt x="472678" y="2167731"/>
                </a:lnTo>
                <a:lnTo>
                  <a:pt x="467916" y="2164953"/>
                </a:lnTo>
                <a:lnTo>
                  <a:pt x="462756" y="2161778"/>
                </a:lnTo>
                <a:lnTo>
                  <a:pt x="457994" y="2158206"/>
                </a:lnTo>
                <a:lnTo>
                  <a:pt x="452835" y="2154238"/>
                </a:lnTo>
                <a:lnTo>
                  <a:pt x="447675" y="2149872"/>
                </a:lnTo>
                <a:lnTo>
                  <a:pt x="442516" y="2145110"/>
                </a:lnTo>
                <a:lnTo>
                  <a:pt x="437356" y="2140347"/>
                </a:lnTo>
                <a:lnTo>
                  <a:pt x="432594" y="2135188"/>
                </a:lnTo>
                <a:lnTo>
                  <a:pt x="427831" y="2130028"/>
                </a:lnTo>
                <a:lnTo>
                  <a:pt x="423466" y="2124869"/>
                </a:lnTo>
                <a:lnTo>
                  <a:pt x="419497" y="2119313"/>
                </a:lnTo>
                <a:lnTo>
                  <a:pt x="415528" y="2113756"/>
                </a:lnTo>
                <a:lnTo>
                  <a:pt x="412353" y="2108200"/>
                </a:lnTo>
                <a:lnTo>
                  <a:pt x="409178" y="2102644"/>
                </a:lnTo>
                <a:lnTo>
                  <a:pt x="406400" y="2097088"/>
                </a:lnTo>
                <a:lnTo>
                  <a:pt x="404019" y="2090738"/>
                </a:lnTo>
                <a:lnTo>
                  <a:pt x="401638" y="2084388"/>
                </a:lnTo>
                <a:lnTo>
                  <a:pt x="399653" y="2078435"/>
                </a:lnTo>
                <a:lnTo>
                  <a:pt x="398066" y="2072085"/>
                </a:lnTo>
                <a:lnTo>
                  <a:pt x="394891" y="2059781"/>
                </a:lnTo>
                <a:lnTo>
                  <a:pt x="392113" y="2047478"/>
                </a:lnTo>
                <a:lnTo>
                  <a:pt x="389335" y="2035175"/>
                </a:lnTo>
                <a:lnTo>
                  <a:pt x="385763" y="2022475"/>
                </a:lnTo>
                <a:lnTo>
                  <a:pt x="383381" y="2016125"/>
                </a:lnTo>
                <a:lnTo>
                  <a:pt x="381000" y="2009775"/>
                </a:lnTo>
                <a:lnTo>
                  <a:pt x="378222" y="2003425"/>
                </a:lnTo>
                <a:lnTo>
                  <a:pt x="375047" y="1996678"/>
                </a:lnTo>
                <a:lnTo>
                  <a:pt x="356394" y="1937147"/>
                </a:lnTo>
                <a:lnTo>
                  <a:pt x="352425" y="1925638"/>
                </a:lnTo>
                <a:lnTo>
                  <a:pt x="350044" y="1919288"/>
                </a:lnTo>
                <a:lnTo>
                  <a:pt x="349250" y="1916906"/>
                </a:lnTo>
                <a:lnTo>
                  <a:pt x="348456" y="1913731"/>
                </a:lnTo>
                <a:lnTo>
                  <a:pt x="347663" y="1909763"/>
                </a:lnTo>
                <a:lnTo>
                  <a:pt x="346869" y="1903810"/>
                </a:lnTo>
                <a:lnTo>
                  <a:pt x="346075" y="1894681"/>
                </a:lnTo>
                <a:lnTo>
                  <a:pt x="345678" y="1889125"/>
                </a:lnTo>
                <a:lnTo>
                  <a:pt x="346075" y="1885950"/>
                </a:lnTo>
                <a:lnTo>
                  <a:pt x="346472" y="1884760"/>
                </a:lnTo>
                <a:lnTo>
                  <a:pt x="347266" y="1883569"/>
                </a:lnTo>
                <a:lnTo>
                  <a:pt x="347266" y="1881981"/>
                </a:lnTo>
                <a:lnTo>
                  <a:pt x="347266" y="1878806"/>
                </a:lnTo>
                <a:lnTo>
                  <a:pt x="346075" y="1873250"/>
                </a:lnTo>
                <a:lnTo>
                  <a:pt x="303213" y="1770856"/>
                </a:lnTo>
                <a:lnTo>
                  <a:pt x="302419" y="1768078"/>
                </a:lnTo>
                <a:lnTo>
                  <a:pt x="300831" y="1764110"/>
                </a:lnTo>
                <a:lnTo>
                  <a:pt x="299641" y="1760538"/>
                </a:lnTo>
                <a:lnTo>
                  <a:pt x="298847" y="1757760"/>
                </a:lnTo>
                <a:lnTo>
                  <a:pt x="292497" y="1737916"/>
                </a:lnTo>
                <a:lnTo>
                  <a:pt x="287338" y="1721644"/>
                </a:lnTo>
                <a:lnTo>
                  <a:pt x="282972" y="1708547"/>
                </a:lnTo>
                <a:lnTo>
                  <a:pt x="280591" y="1702991"/>
                </a:lnTo>
                <a:lnTo>
                  <a:pt x="278210" y="1697831"/>
                </a:lnTo>
                <a:lnTo>
                  <a:pt x="276225" y="1693466"/>
                </a:lnTo>
                <a:lnTo>
                  <a:pt x="273844" y="1689894"/>
                </a:lnTo>
                <a:lnTo>
                  <a:pt x="271463" y="1686322"/>
                </a:lnTo>
                <a:lnTo>
                  <a:pt x="269081" y="1683544"/>
                </a:lnTo>
                <a:lnTo>
                  <a:pt x="267097" y="1681163"/>
                </a:lnTo>
                <a:lnTo>
                  <a:pt x="264716" y="1679178"/>
                </a:lnTo>
                <a:lnTo>
                  <a:pt x="262335" y="1677591"/>
                </a:lnTo>
                <a:lnTo>
                  <a:pt x="259953" y="1676003"/>
                </a:lnTo>
                <a:lnTo>
                  <a:pt x="257175" y="1674813"/>
                </a:lnTo>
                <a:lnTo>
                  <a:pt x="254794" y="1674019"/>
                </a:lnTo>
                <a:lnTo>
                  <a:pt x="243285" y="1670844"/>
                </a:lnTo>
                <a:lnTo>
                  <a:pt x="229791" y="1667669"/>
                </a:lnTo>
                <a:lnTo>
                  <a:pt x="225822" y="1666081"/>
                </a:lnTo>
                <a:lnTo>
                  <a:pt x="221853" y="1664891"/>
                </a:lnTo>
                <a:lnTo>
                  <a:pt x="217885" y="1662906"/>
                </a:lnTo>
                <a:lnTo>
                  <a:pt x="213519" y="1660922"/>
                </a:lnTo>
                <a:lnTo>
                  <a:pt x="208756" y="1658144"/>
                </a:lnTo>
                <a:lnTo>
                  <a:pt x="203994" y="1655366"/>
                </a:lnTo>
                <a:lnTo>
                  <a:pt x="199231" y="1651794"/>
                </a:lnTo>
                <a:lnTo>
                  <a:pt x="193675" y="1647825"/>
                </a:lnTo>
                <a:lnTo>
                  <a:pt x="186928" y="1641872"/>
                </a:lnTo>
                <a:lnTo>
                  <a:pt x="180181" y="1635522"/>
                </a:lnTo>
                <a:lnTo>
                  <a:pt x="173831" y="1627981"/>
                </a:lnTo>
                <a:lnTo>
                  <a:pt x="167481" y="1620044"/>
                </a:lnTo>
                <a:lnTo>
                  <a:pt x="161528" y="1611313"/>
                </a:lnTo>
                <a:lnTo>
                  <a:pt x="155972" y="1602185"/>
                </a:lnTo>
                <a:lnTo>
                  <a:pt x="150416" y="1592660"/>
                </a:lnTo>
                <a:lnTo>
                  <a:pt x="144860" y="1583135"/>
                </a:lnTo>
                <a:lnTo>
                  <a:pt x="140097" y="1573213"/>
                </a:lnTo>
                <a:lnTo>
                  <a:pt x="135335" y="1563291"/>
                </a:lnTo>
                <a:lnTo>
                  <a:pt x="130572" y="1553369"/>
                </a:lnTo>
                <a:lnTo>
                  <a:pt x="126603" y="1543447"/>
                </a:lnTo>
                <a:lnTo>
                  <a:pt x="119063" y="1524794"/>
                </a:lnTo>
                <a:lnTo>
                  <a:pt x="113110" y="1506935"/>
                </a:lnTo>
                <a:lnTo>
                  <a:pt x="104378" y="1481535"/>
                </a:lnTo>
                <a:lnTo>
                  <a:pt x="98028" y="1462088"/>
                </a:lnTo>
                <a:lnTo>
                  <a:pt x="95647" y="1454150"/>
                </a:lnTo>
                <a:lnTo>
                  <a:pt x="93266" y="1447403"/>
                </a:lnTo>
                <a:lnTo>
                  <a:pt x="91678" y="1440656"/>
                </a:lnTo>
                <a:lnTo>
                  <a:pt x="90091" y="1434703"/>
                </a:lnTo>
                <a:lnTo>
                  <a:pt x="88900" y="1428750"/>
                </a:lnTo>
                <a:lnTo>
                  <a:pt x="88106" y="1422400"/>
                </a:lnTo>
                <a:lnTo>
                  <a:pt x="87710" y="1416050"/>
                </a:lnTo>
                <a:lnTo>
                  <a:pt x="87313" y="1408906"/>
                </a:lnTo>
                <a:lnTo>
                  <a:pt x="87313" y="1391841"/>
                </a:lnTo>
                <a:lnTo>
                  <a:pt x="87710" y="1369219"/>
                </a:lnTo>
                <a:lnTo>
                  <a:pt x="87710" y="1366044"/>
                </a:lnTo>
                <a:lnTo>
                  <a:pt x="87313" y="1363266"/>
                </a:lnTo>
                <a:lnTo>
                  <a:pt x="86916" y="1360091"/>
                </a:lnTo>
                <a:lnTo>
                  <a:pt x="86519" y="1357313"/>
                </a:lnTo>
                <a:lnTo>
                  <a:pt x="85328" y="1349375"/>
                </a:lnTo>
                <a:lnTo>
                  <a:pt x="84138" y="1342628"/>
                </a:lnTo>
                <a:lnTo>
                  <a:pt x="84138" y="1339850"/>
                </a:lnTo>
                <a:lnTo>
                  <a:pt x="84138" y="1337072"/>
                </a:lnTo>
                <a:lnTo>
                  <a:pt x="84535" y="1335881"/>
                </a:lnTo>
                <a:lnTo>
                  <a:pt x="85328" y="1335088"/>
                </a:lnTo>
                <a:lnTo>
                  <a:pt x="86122" y="1333897"/>
                </a:lnTo>
                <a:lnTo>
                  <a:pt x="86916" y="1333103"/>
                </a:lnTo>
                <a:lnTo>
                  <a:pt x="89694" y="1331516"/>
                </a:lnTo>
                <a:lnTo>
                  <a:pt x="93663" y="1330325"/>
                </a:lnTo>
                <a:lnTo>
                  <a:pt x="98822" y="1329531"/>
                </a:lnTo>
                <a:lnTo>
                  <a:pt x="105569" y="1328738"/>
                </a:lnTo>
                <a:lnTo>
                  <a:pt x="114300" y="1328738"/>
                </a:lnTo>
                <a:lnTo>
                  <a:pt x="124619" y="1329135"/>
                </a:lnTo>
                <a:lnTo>
                  <a:pt x="136922" y="1329531"/>
                </a:lnTo>
                <a:lnTo>
                  <a:pt x="151606" y="1330722"/>
                </a:lnTo>
                <a:lnTo>
                  <a:pt x="161528" y="1331913"/>
                </a:lnTo>
                <a:lnTo>
                  <a:pt x="169466" y="1333500"/>
                </a:lnTo>
                <a:lnTo>
                  <a:pt x="175816" y="1335485"/>
                </a:lnTo>
                <a:lnTo>
                  <a:pt x="181372" y="1337469"/>
                </a:lnTo>
                <a:lnTo>
                  <a:pt x="189706" y="1341835"/>
                </a:lnTo>
                <a:lnTo>
                  <a:pt x="197247" y="1345010"/>
                </a:lnTo>
                <a:lnTo>
                  <a:pt x="202010" y="1345803"/>
                </a:lnTo>
                <a:lnTo>
                  <a:pt x="207169" y="1346200"/>
                </a:lnTo>
                <a:lnTo>
                  <a:pt x="213916" y="1345406"/>
                </a:lnTo>
                <a:lnTo>
                  <a:pt x="221853" y="1343422"/>
                </a:lnTo>
                <a:lnTo>
                  <a:pt x="231775" y="1340644"/>
                </a:lnTo>
                <a:lnTo>
                  <a:pt x="244078" y="1336675"/>
                </a:lnTo>
                <a:lnTo>
                  <a:pt x="259160" y="1330722"/>
                </a:lnTo>
                <a:lnTo>
                  <a:pt x="276622" y="1323578"/>
                </a:lnTo>
                <a:lnTo>
                  <a:pt x="274241" y="1317228"/>
                </a:lnTo>
                <a:lnTo>
                  <a:pt x="271860" y="1311275"/>
                </a:lnTo>
                <a:lnTo>
                  <a:pt x="269081" y="1305322"/>
                </a:lnTo>
                <a:lnTo>
                  <a:pt x="266303" y="1299369"/>
                </a:lnTo>
                <a:lnTo>
                  <a:pt x="259953" y="1287860"/>
                </a:lnTo>
                <a:lnTo>
                  <a:pt x="254000" y="1276747"/>
                </a:lnTo>
                <a:lnTo>
                  <a:pt x="247650" y="1265238"/>
                </a:lnTo>
                <a:lnTo>
                  <a:pt x="242094" y="1252935"/>
                </a:lnTo>
                <a:lnTo>
                  <a:pt x="239316" y="1246585"/>
                </a:lnTo>
                <a:lnTo>
                  <a:pt x="236935" y="1240235"/>
                </a:lnTo>
                <a:lnTo>
                  <a:pt x="234950" y="1233091"/>
                </a:lnTo>
                <a:lnTo>
                  <a:pt x="232966" y="1225947"/>
                </a:lnTo>
                <a:lnTo>
                  <a:pt x="213122" y="1129903"/>
                </a:lnTo>
                <a:lnTo>
                  <a:pt x="214313" y="1129110"/>
                </a:lnTo>
                <a:lnTo>
                  <a:pt x="214710" y="1128713"/>
                </a:lnTo>
                <a:lnTo>
                  <a:pt x="214710" y="1128316"/>
                </a:lnTo>
                <a:lnTo>
                  <a:pt x="214313" y="1127522"/>
                </a:lnTo>
                <a:lnTo>
                  <a:pt x="211931" y="1125935"/>
                </a:lnTo>
                <a:lnTo>
                  <a:pt x="207566" y="1123950"/>
                </a:lnTo>
                <a:lnTo>
                  <a:pt x="194866" y="1118791"/>
                </a:lnTo>
                <a:lnTo>
                  <a:pt x="177006" y="1110853"/>
                </a:lnTo>
                <a:lnTo>
                  <a:pt x="167085" y="1105694"/>
                </a:lnTo>
                <a:lnTo>
                  <a:pt x="155972" y="1099741"/>
                </a:lnTo>
                <a:lnTo>
                  <a:pt x="144860" y="1092597"/>
                </a:lnTo>
                <a:lnTo>
                  <a:pt x="133350" y="1084660"/>
                </a:lnTo>
                <a:lnTo>
                  <a:pt x="127397" y="1080294"/>
                </a:lnTo>
                <a:lnTo>
                  <a:pt x="121444" y="1075531"/>
                </a:lnTo>
                <a:lnTo>
                  <a:pt x="115491" y="1070769"/>
                </a:lnTo>
                <a:lnTo>
                  <a:pt x="109538" y="1065610"/>
                </a:lnTo>
                <a:lnTo>
                  <a:pt x="103981" y="1060053"/>
                </a:lnTo>
                <a:lnTo>
                  <a:pt x="98028" y="1054100"/>
                </a:lnTo>
                <a:lnTo>
                  <a:pt x="92472" y="1047750"/>
                </a:lnTo>
                <a:lnTo>
                  <a:pt x="86916" y="1041003"/>
                </a:lnTo>
                <a:lnTo>
                  <a:pt x="82947" y="1036241"/>
                </a:lnTo>
                <a:lnTo>
                  <a:pt x="78581" y="1031478"/>
                </a:lnTo>
                <a:lnTo>
                  <a:pt x="8731" y="861616"/>
                </a:lnTo>
                <a:lnTo>
                  <a:pt x="7938" y="858441"/>
                </a:lnTo>
                <a:lnTo>
                  <a:pt x="7144" y="855663"/>
                </a:lnTo>
                <a:lnTo>
                  <a:pt x="1191" y="799306"/>
                </a:lnTo>
                <a:lnTo>
                  <a:pt x="794" y="796528"/>
                </a:lnTo>
                <a:lnTo>
                  <a:pt x="794" y="794147"/>
                </a:lnTo>
                <a:lnTo>
                  <a:pt x="397" y="788988"/>
                </a:lnTo>
                <a:lnTo>
                  <a:pt x="0" y="785416"/>
                </a:lnTo>
                <a:lnTo>
                  <a:pt x="0" y="782241"/>
                </a:lnTo>
                <a:lnTo>
                  <a:pt x="794" y="779860"/>
                </a:lnTo>
                <a:lnTo>
                  <a:pt x="1191" y="779066"/>
                </a:lnTo>
                <a:lnTo>
                  <a:pt x="1985" y="778272"/>
                </a:lnTo>
                <a:lnTo>
                  <a:pt x="3175" y="777081"/>
                </a:lnTo>
                <a:lnTo>
                  <a:pt x="4366" y="776288"/>
                </a:lnTo>
                <a:lnTo>
                  <a:pt x="7938" y="774700"/>
                </a:lnTo>
                <a:lnTo>
                  <a:pt x="12700" y="773113"/>
                </a:lnTo>
                <a:lnTo>
                  <a:pt x="39291" y="763588"/>
                </a:lnTo>
                <a:lnTo>
                  <a:pt x="44847" y="761603"/>
                </a:lnTo>
                <a:lnTo>
                  <a:pt x="47228" y="760016"/>
                </a:lnTo>
                <a:lnTo>
                  <a:pt x="47625" y="759222"/>
                </a:lnTo>
                <a:lnTo>
                  <a:pt x="47625" y="758825"/>
                </a:lnTo>
                <a:lnTo>
                  <a:pt x="48419" y="758031"/>
                </a:lnTo>
                <a:lnTo>
                  <a:pt x="51594" y="757238"/>
                </a:lnTo>
                <a:lnTo>
                  <a:pt x="59135" y="755650"/>
                </a:lnTo>
                <a:lnTo>
                  <a:pt x="72628" y="753269"/>
                </a:lnTo>
                <a:lnTo>
                  <a:pt x="83344" y="751285"/>
                </a:lnTo>
                <a:lnTo>
                  <a:pt x="91281" y="750491"/>
                </a:lnTo>
                <a:lnTo>
                  <a:pt x="97235" y="750491"/>
                </a:lnTo>
                <a:lnTo>
                  <a:pt x="102394" y="750491"/>
                </a:lnTo>
                <a:lnTo>
                  <a:pt x="107553" y="750491"/>
                </a:lnTo>
                <a:lnTo>
                  <a:pt x="114300" y="750491"/>
                </a:lnTo>
                <a:lnTo>
                  <a:pt x="123825" y="749300"/>
                </a:lnTo>
                <a:lnTo>
                  <a:pt x="136525" y="747316"/>
                </a:lnTo>
                <a:lnTo>
                  <a:pt x="133747" y="733028"/>
                </a:lnTo>
                <a:lnTo>
                  <a:pt x="130969" y="719138"/>
                </a:lnTo>
                <a:lnTo>
                  <a:pt x="127794" y="704850"/>
                </a:lnTo>
                <a:lnTo>
                  <a:pt x="124619" y="690960"/>
                </a:lnTo>
                <a:lnTo>
                  <a:pt x="121047" y="677466"/>
                </a:lnTo>
                <a:lnTo>
                  <a:pt x="117078" y="663575"/>
                </a:lnTo>
                <a:lnTo>
                  <a:pt x="112316" y="650081"/>
                </a:lnTo>
                <a:lnTo>
                  <a:pt x="107553" y="636985"/>
                </a:lnTo>
                <a:lnTo>
                  <a:pt x="97631" y="612378"/>
                </a:lnTo>
                <a:lnTo>
                  <a:pt x="92075" y="596900"/>
                </a:lnTo>
                <a:lnTo>
                  <a:pt x="90885" y="590947"/>
                </a:lnTo>
                <a:lnTo>
                  <a:pt x="90091" y="586581"/>
                </a:lnTo>
                <a:lnTo>
                  <a:pt x="89694" y="583010"/>
                </a:lnTo>
                <a:lnTo>
                  <a:pt x="90091" y="579438"/>
                </a:lnTo>
                <a:lnTo>
                  <a:pt x="92075" y="572294"/>
                </a:lnTo>
                <a:lnTo>
                  <a:pt x="94853" y="562372"/>
                </a:lnTo>
                <a:lnTo>
                  <a:pt x="96441" y="555625"/>
                </a:lnTo>
                <a:lnTo>
                  <a:pt x="98028" y="546894"/>
                </a:lnTo>
                <a:lnTo>
                  <a:pt x="99219" y="536178"/>
                </a:lnTo>
                <a:lnTo>
                  <a:pt x="100410" y="523081"/>
                </a:lnTo>
                <a:lnTo>
                  <a:pt x="110331" y="522288"/>
                </a:lnTo>
                <a:lnTo>
                  <a:pt x="117078" y="521494"/>
                </a:lnTo>
                <a:lnTo>
                  <a:pt x="121841" y="520700"/>
                </a:lnTo>
                <a:lnTo>
                  <a:pt x="125413" y="520303"/>
                </a:lnTo>
                <a:lnTo>
                  <a:pt x="128191" y="519510"/>
                </a:lnTo>
                <a:lnTo>
                  <a:pt x="132160" y="519113"/>
                </a:lnTo>
                <a:lnTo>
                  <a:pt x="137319" y="519113"/>
                </a:lnTo>
                <a:lnTo>
                  <a:pt x="144463" y="519510"/>
                </a:lnTo>
                <a:lnTo>
                  <a:pt x="159941" y="520700"/>
                </a:lnTo>
                <a:lnTo>
                  <a:pt x="171450" y="521494"/>
                </a:lnTo>
                <a:lnTo>
                  <a:pt x="179785" y="521891"/>
                </a:lnTo>
                <a:lnTo>
                  <a:pt x="185738" y="522288"/>
                </a:lnTo>
                <a:lnTo>
                  <a:pt x="189706" y="522288"/>
                </a:lnTo>
                <a:lnTo>
                  <a:pt x="192088" y="521891"/>
                </a:lnTo>
                <a:lnTo>
                  <a:pt x="193675" y="521494"/>
                </a:lnTo>
                <a:lnTo>
                  <a:pt x="194866" y="520700"/>
                </a:lnTo>
                <a:lnTo>
                  <a:pt x="196056" y="519510"/>
                </a:lnTo>
                <a:lnTo>
                  <a:pt x="198041" y="517922"/>
                </a:lnTo>
                <a:lnTo>
                  <a:pt x="201216" y="516335"/>
                </a:lnTo>
                <a:lnTo>
                  <a:pt x="206375" y="513953"/>
                </a:lnTo>
                <a:lnTo>
                  <a:pt x="213519" y="511572"/>
                </a:lnTo>
                <a:lnTo>
                  <a:pt x="223838" y="508794"/>
                </a:lnTo>
                <a:lnTo>
                  <a:pt x="237331" y="506016"/>
                </a:lnTo>
                <a:lnTo>
                  <a:pt x="254794" y="502047"/>
                </a:lnTo>
                <a:lnTo>
                  <a:pt x="269081" y="513556"/>
                </a:lnTo>
                <a:lnTo>
                  <a:pt x="279003" y="521494"/>
                </a:lnTo>
                <a:lnTo>
                  <a:pt x="284560" y="525463"/>
                </a:lnTo>
                <a:lnTo>
                  <a:pt x="290513" y="529828"/>
                </a:lnTo>
                <a:lnTo>
                  <a:pt x="298053" y="534591"/>
                </a:lnTo>
                <a:lnTo>
                  <a:pt x="307578" y="540147"/>
                </a:lnTo>
                <a:lnTo>
                  <a:pt x="313135" y="536178"/>
                </a:lnTo>
                <a:lnTo>
                  <a:pt x="315913" y="534194"/>
                </a:lnTo>
                <a:lnTo>
                  <a:pt x="317103" y="533003"/>
                </a:lnTo>
                <a:lnTo>
                  <a:pt x="316706" y="532606"/>
                </a:lnTo>
                <a:lnTo>
                  <a:pt x="316310" y="532606"/>
                </a:lnTo>
                <a:lnTo>
                  <a:pt x="316706" y="531813"/>
                </a:lnTo>
                <a:lnTo>
                  <a:pt x="318294" y="530622"/>
                </a:lnTo>
                <a:lnTo>
                  <a:pt x="321866" y="527844"/>
                </a:lnTo>
                <a:lnTo>
                  <a:pt x="326628" y="524272"/>
                </a:lnTo>
                <a:lnTo>
                  <a:pt x="328613" y="522288"/>
                </a:lnTo>
                <a:lnTo>
                  <a:pt x="329010" y="521494"/>
                </a:lnTo>
                <a:lnTo>
                  <a:pt x="336153" y="519510"/>
                </a:lnTo>
                <a:lnTo>
                  <a:pt x="339725" y="518716"/>
                </a:lnTo>
                <a:lnTo>
                  <a:pt x="343297" y="518319"/>
                </a:lnTo>
                <a:lnTo>
                  <a:pt x="346869" y="518319"/>
                </a:lnTo>
                <a:lnTo>
                  <a:pt x="350441" y="518716"/>
                </a:lnTo>
                <a:lnTo>
                  <a:pt x="357981" y="520700"/>
                </a:lnTo>
                <a:lnTo>
                  <a:pt x="365919" y="523081"/>
                </a:lnTo>
                <a:lnTo>
                  <a:pt x="368697" y="524272"/>
                </a:lnTo>
                <a:lnTo>
                  <a:pt x="370681" y="525860"/>
                </a:lnTo>
                <a:lnTo>
                  <a:pt x="372269" y="527447"/>
                </a:lnTo>
                <a:lnTo>
                  <a:pt x="373460" y="528638"/>
                </a:lnTo>
                <a:lnTo>
                  <a:pt x="374650" y="530225"/>
                </a:lnTo>
                <a:lnTo>
                  <a:pt x="375841" y="531416"/>
                </a:lnTo>
                <a:lnTo>
                  <a:pt x="377031" y="532210"/>
                </a:lnTo>
                <a:lnTo>
                  <a:pt x="379016" y="533003"/>
                </a:lnTo>
                <a:lnTo>
                  <a:pt x="381397" y="532606"/>
                </a:lnTo>
                <a:lnTo>
                  <a:pt x="384175" y="532210"/>
                </a:lnTo>
                <a:lnTo>
                  <a:pt x="388144" y="530622"/>
                </a:lnTo>
                <a:lnTo>
                  <a:pt x="393303" y="528241"/>
                </a:lnTo>
                <a:lnTo>
                  <a:pt x="399653" y="525066"/>
                </a:lnTo>
                <a:lnTo>
                  <a:pt x="407194" y="520700"/>
                </a:lnTo>
                <a:lnTo>
                  <a:pt x="416322" y="515144"/>
                </a:lnTo>
                <a:lnTo>
                  <a:pt x="427435" y="508000"/>
                </a:lnTo>
                <a:lnTo>
                  <a:pt x="461169" y="537369"/>
                </a:lnTo>
                <a:lnTo>
                  <a:pt x="473869" y="534591"/>
                </a:lnTo>
                <a:lnTo>
                  <a:pt x="484981" y="532210"/>
                </a:lnTo>
                <a:lnTo>
                  <a:pt x="494506" y="529431"/>
                </a:lnTo>
                <a:lnTo>
                  <a:pt x="502841" y="527050"/>
                </a:lnTo>
                <a:lnTo>
                  <a:pt x="516731" y="521891"/>
                </a:lnTo>
                <a:lnTo>
                  <a:pt x="529431" y="516731"/>
                </a:lnTo>
                <a:lnTo>
                  <a:pt x="535781" y="514350"/>
                </a:lnTo>
                <a:lnTo>
                  <a:pt x="542528" y="512366"/>
                </a:lnTo>
                <a:lnTo>
                  <a:pt x="549672" y="509985"/>
                </a:lnTo>
                <a:lnTo>
                  <a:pt x="557609" y="508000"/>
                </a:lnTo>
                <a:lnTo>
                  <a:pt x="567134" y="506413"/>
                </a:lnTo>
                <a:lnTo>
                  <a:pt x="577453" y="504428"/>
                </a:lnTo>
                <a:lnTo>
                  <a:pt x="589756" y="502841"/>
                </a:lnTo>
                <a:lnTo>
                  <a:pt x="604044" y="501253"/>
                </a:lnTo>
                <a:lnTo>
                  <a:pt x="698103" y="483394"/>
                </a:lnTo>
                <a:lnTo>
                  <a:pt x="703659" y="489744"/>
                </a:lnTo>
                <a:lnTo>
                  <a:pt x="704850" y="490935"/>
                </a:lnTo>
                <a:lnTo>
                  <a:pt x="705644" y="493713"/>
                </a:lnTo>
                <a:lnTo>
                  <a:pt x="709613" y="503635"/>
                </a:lnTo>
                <a:lnTo>
                  <a:pt x="714772" y="520303"/>
                </a:lnTo>
                <a:lnTo>
                  <a:pt x="721916" y="520303"/>
                </a:lnTo>
                <a:lnTo>
                  <a:pt x="728663" y="519906"/>
                </a:lnTo>
                <a:lnTo>
                  <a:pt x="735013" y="519510"/>
                </a:lnTo>
                <a:lnTo>
                  <a:pt x="740569" y="519113"/>
                </a:lnTo>
                <a:lnTo>
                  <a:pt x="751682" y="517525"/>
                </a:lnTo>
                <a:lnTo>
                  <a:pt x="762397" y="515541"/>
                </a:lnTo>
                <a:lnTo>
                  <a:pt x="773113" y="514350"/>
                </a:lnTo>
                <a:lnTo>
                  <a:pt x="785019" y="513556"/>
                </a:lnTo>
                <a:lnTo>
                  <a:pt x="791766" y="513556"/>
                </a:lnTo>
                <a:lnTo>
                  <a:pt x="799306" y="513556"/>
                </a:lnTo>
                <a:lnTo>
                  <a:pt x="806847" y="513953"/>
                </a:lnTo>
                <a:lnTo>
                  <a:pt x="815182" y="515144"/>
                </a:lnTo>
                <a:lnTo>
                  <a:pt x="825897" y="516335"/>
                </a:lnTo>
                <a:lnTo>
                  <a:pt x="834628" y="517922"/>
                </a:lnTo>
                <a:lnTo>
                  <a:pt x="841772" y="519510"/>
                </a:lnTo>
                <a:lnTo>
                  <a:pt x="846931" y="520700"/>
                </a:lnTo>
                <a:lnTo>
                  <a:pt x="854075" y="523081"/>
                </a:lnTo>
                <a:lnTo>
                  <a:pt x="858441" y="525463"/>
                </a:lnTo>
                <a:lnTo>
                  <a:pt x="860425" y="526256"/>
                </a:lnTo>
                <a:lnTo>
                  <a:pt x="862409" y="526653"/>
                </a:lnTo>
                <a:lnTo>
                  <a:pt x="864791" y="527447"/>
                </a:lnTo>
                <a:lnTo>
                  <a:pt x="868363" y="527844"/>
                </a:lnTo>
                <a:lnTo>
                  <a:pt x="878682" y="527844"/>
                </a:lnTo>
                <a:lnTo>
                  <a:pt x="895747" y="527447"/>
                </a:lnTo>
                <a:lnTo>
                  <a:pt x="892175" y="510381"/>
                </a:lnTo>
                <a:lnTo>
                  <a:pt x="889794" y="498872"/>
                </a:lnTo>
                <a:lnTo>
                  <a:pt x="889794" y="496491"/>
                </a:lnTo>
                <a:lnTo>
                  <a:pt x="890191" y="493713"/>
                </a:lnTo>
                <a:lnTo>
                  <a:pt x="890588" y="490935"/>
                </a:lnTo>
                <a:lnTo>
                  <a:pt x="891381" y="488156"/>
                </a:lnTo>
                <a:lnTo>
                  <a:pt x="893763" y="481806"/>
                </a:lnTo>
                <a:lnTo>
                  <a:pt x="897731" y="473472"/>
                </a:lnTo>
                <a:lnTo>
                  <a:pt x="902494" y="475060"/>
                </a:lnTo>
                <a:lnTo>
                  <a:pt x="906066" y="476250"/>
                </a:lnTo>
                <a:lnTo>
                  <a:pt x="909241" y="477044"/>
                </a:lnTo>
                <a:lnTo>
                  <a:pt x="912019" y="477441"/>
                </a:lnTo>
                <a:lnTo>
                  <a:pt x="914003" y="477441"/>
                </a:lnTo>
                <a:lnTo>
                  <a:pt x="915194" y="477838"/>
                </a:lnTo>
                <a:lnTo>
                  <a:pt x="915988" y="478235"/>
                </a:lnTo>
                <a:lnTo>
                  <a:pt x="916384" y="478631"/>
                </a:lnTo>
                <a:lnTo>
                  <a:pt x="915591" y="481013"/>
                </a:lnTo>
                <a:lnTo>
                  <a:pt x="913210" y="486172"/>
                </a:lnTo>
                <a:lnTo>
                  <a:pt x="910034" y="495300"/>
                </a:lnTo>
                <a:lnTo>
                  <a:pt x="905669" y="509985"/>
                </a:lnTo>
                <a:lnTo>
                  <a:pt x="922338" y="498872"/>
                </a:lnTo>
                <a:lnTo>
                  <a:pt x="930275" y="494110"/>
                </a:lnTo>
                <a:lnTo>
                  <a:pt x="931863" y="493713"/>
                </a:lnTo>
                <a:lnTo>
                  <a:pt x="932656" y="493713"/>
                </a:lnTo>
                <a:lnTo>
                  <a:pt x="932259" y="494506"/>
                </a:lnTo>
                <a:lnTo>
                  <a:pt x="931466" y="495697"/>
                </a:lnTo>
                <a:lnTo>
                  <a:pt x="931069" y="497681"/>
                </a:lnTo>
                <a:lnTo>
                  <a:pt x="930275" y="499269"/>
                </a:lnTo>
                <a:lnTo>
                  <a:pt x="930275" y="500460"/>
                </a:lnTo>
                <a:lnTo>
                  <a:pt x="930672" y="501253"/>
                </a:lnTo>
                <a:lnTo>
                  <a:pt x="931069" y="502047"/>
                </a:lnTo>
                <a:lnTo>
                  <a:pt x="931863" y="502841"/>
                </a:lnTo>
                <a:lnTo>
                  <a:pt x="933053" y="504031"/>
                </a:lnTo>
                <a:lnTo>
                  <a:pt x="934641" y="504428"/>
                </a:lnTo>
                <a:lnTo>
                  <a:pt x="936228" y="504825"/>
                </a:lnTo>
                <a:lnTo>
                  <a:pt x="938609" y="505222"/>
                </a:lnTo>
                <a:lnTo>
                  <a:pt x="944959" y="505222"/>
                </a:lnTo>
                <a:lnTo>
                  <a:pt x="954088" y="504428"/>
                </a:lnTo>
                <a:lnTo>
                  <a:pt x="1007269" y="498078"/>
                </a:lnTo>
                <a:lnTo>
                  <a:pt x="1010047" y="498078"/>
                </a:lnTo>
                <a:lnTo>
                  <a:pt x="1013222" y="498078"/>
                </a:lnTo>
                <a:lnTo>
                  <a:pt x="1026319" y="497285"/>
                </a:lnTo>
                <a:lnTo>
                  <a:pt x="1039416" y="496491"/>
                </a:lnTo>
                <a:lnTo>
                  <a:pt x="1045369" y="495697"/>
                </a:lnTo>
                <a:lnTo>
                  <a:pt x="1051322" y="494903"/>
                </a:lnTo>
                <a:lnTo>
                  <a:pt x="1056878" y="493316"/>
                </a:lnTo>
                <a:lnTo>
                  <a:pt x="1062038" y="491728"/>
                </a:lnTo>
                <a:lnTo>
                  <a:pt x="1067197" y="489744"/>
                </a:lnTo>
                <a:lnTo>
                  <a:pt x="1071563" y="486966"/>
                </a:lnTo>
                <a:lnTo>
                  <a:pt x="1073944" y="484981"/>
                </a:lnTo>
                <a:lnTo>
                  <a:pt x="1075928" y="483394"/>
                </a:lnTo>
                <a:lnTo>
                  <a:pt x="1077516" y="481410"/>
                </a:lnTo>
                <a:lnTo>
                  <a:pt x="1079500" y="479425"/>
                </a:lnTo>
                <a:lnTo>
                  <a:pt x="1081088" y="477044"/>
                </a:lnTo>
                <a:lnTo>
                  <a:pt x="1082278" y="474266"/>
                </a:lnTo>
                <a:lnTo>
                  <a:pt x="1083866" y="471488"/>
                </a:lnTo>
                <a:lnTo>
                  <a:pt x="1085056" y="468710"/>
                </a:lnTo>
                <a:lnTo>
                  <a:pt x="1085850" y="465535"/>
                </a:lnTo>
                <a:lnTo>
                  <a:pt x="1086644" y="461963"/>
                </a:lnTo>
                <a:lnTo>
                  <a:pt x="1087438" y="458391"/>
                </a:lnTo>
                <a:lnTo>
                  <a:pt x="1088231" y="454422"/>
                </a:lnTo>
                <a:lnTo>
                  <a:pt x="979091" y="467519"/>
                </a:lnTo>
                <a:lnTo>
                  <a:pt x="969566" y="465535"/>
                </a:lnTo>
                <a:lnTo>
                  <a:pt x="958453" y="463550"/>
                </a:lnTo>
                <a:lnTo>
                  <a:pt x="946547" y="461963"/>
                </a:lnTo>
                <a:lnTo>
                  <a:pt x="933053" y="460375"/>
                </a:lnTo>
                <a:lnTo>
                  <a:pt x="903684" y="456803"/>
                </a:lnTo>
                <a:lnTo>
                  <a:pt x="870744" y="453628"/>
                </a:lnTo>
                <a:lnTo>
                  <a:pt x="835025" y="450453"/>
                </a:lnTo>
                <a:lnTo>
                  <a:pt x="797719" y="446881"/>
                </a:lnTo>
                <a:lnTo>
                  <a:pt x="759222" y="442913"/>
                </a:lnTo>
                <a:lnTo>
                  <a:pt x="720725" y="438944"/>
                </a:lnTo>
                <a:lnTo>
                  <a:pt x="682625" y="434181"/>
                </a:lnTo>
                <a:lnTo>
                  <a:pt x="645716" y="428625"/>
                </a:lnTo>
                <a:lnTo>
                  <a:pt x="627856" y="425847"/>
                </a:lnTo>
                <a:lnTo>
                  <a:pt x="610791" y="422672"/>
                </a:lnTo>
                <a:lnTo>
                  <a:pt x="594519" y="419497"/>
                </a:lnTo>
                <a:lnTo>
                  <a:pt x="579041" y="415925"/>
                </a:lnTo>
                <a:lnTo>
                  <a:pt x="564356" y="411956"/>
                </a:lnTo>
                <a:lnTo>
                  <a:pt x="550863" y="407988"/>
                </a:lnTo>
                <a:lnTo>
                  <a:pt x="538163" y="403622"/>
                </a:lnTo>
                <a:lnTo>
                  <a:pt x="526653" y="398860"/>
                </a:lnTo>
                <a:lnTo>
                  <a:pt x="516731" y="394097"/>
                </a:lnTo>
                <a:lnTo>
                  <a:pt x="508000" y="388541"/>
                </a:lnTo>
                <a:lnTo>
                  <a:pt x="500856" y="382985"/>
                </a:lnTo>
                <a:lnTo>
                  <a:pt x="495300" y="377031"/>
                </a:lnTo>
                <a:lnTo>
                  <a:pt x="492125" y="372666"/>
                </a:lnTo>
                <a:lnTo>
                  <a:pt x="488950" y="367506"/>
                </a:lnTo>
                <a:lnTo>
                  <a:pt x="485775" y="361950"/>
                </a:lnTo>
                <a:lnTo>
                  <a:pt x="482997" y="355997"/>
                </a:lnTo>
                <a:lnTo>
                  <a:pt x="479822" y="350044"/>
                </a:lnTo>
                <a:lnTo>
                  <a:pt x="476250" y="343694"/>
                </a:lnTo>
                <a:lnTo>
                  <a:pt x="473075" y="338138"/>
                </a:lnTo>
                <a:lnTo>
                  <a:pt x="469106" y="332581"/>
                </a:lnTo>
                <a:lnTo>
                  <a:pt x="457994" y="317500"/>
                </a:lnTo>
                <a:lnTo>
                  <a:pt x="450056" y="306388"/>
                </a:lnTo>
                <a:lnTo>
                  <a:pt x="446881" y="302022"/>
                </a:lnTo>
                <a:lnTo>
                  <a:pt x="444500" y="297656"/>
                </a:lnTo>
                <a:lnTo>
                  <a:pt x="442119" y="294085"/>
                </a:lnTo>
                <a:lnTo>
                  <a:pt x="440134" y="290116"/>
                </a:lnTo>
                <a:lnTo>
                  <a:pt x="436960" y="281385"/>
                </a:lnTo>
                <a:lnTo>
                  <a:pt x="433388" y="270669"/>
                </a:lnTo>
                <a:lnTo>
                  <a:pt x="429419" y="256381"/>
                </a:lnTo>
                <a:lnTo>
                  <a:pt x="423863" y="236538"/>
                </a:lnTo>
                <a:lnTo>
                  <a:pt x="417513" y="215106"/>
                </a:lnTo>
                <a:lnTo>
                  <a:pt x="410766" y="194866"/>
                </a:lnTo>
                <a:lnTo>
                  <a:pt x="404813" y="175816"/>
                </a:lnTo>
                <a:lnTo>
                  <a:pt x="399256" y="156766"/>
                </a:lnTo>
                <a:lnTo>
                  <a:pt x="396875" y="147241"/>
                </a:lnTo>
                <a:lnTo>
                  <a:pt x="394494" y="137319"/>
                </a:lnTo>
                <a:lnTo>
                  <a:pt x="392510" y="127397"/>
                </a:lnTo>
                <a:lnTo>
                  <a:pt x="391319" y="117078"/>
                </a:lnTo>
                <a:lnTo>
                  <a:pt x="390128" y="106363"/>
                </a:lnTo>
                <a:lnTo>
                  <a:pt x="389335" y="94853"/>
                </a:lnTo>
                <a:lnTo>
                  <a:pt x="389335" y="83344"/>
                </a:lnTo>
                <a:lnTo>
                  <a:pt x="389731" y="70644"/>
                </a:lnTo>
                <a:lnTo>
                  <a:pt x="406003" y="70644"/>
                </a:lnTo>
                <a:lnTo>
                  <a:pt x="422275" y="70247"/>
                </a:lnTo>
                <a:lnTo>
                  <a:pt x="438547" y="69453"/>
                </a:lnTo>
                <a:lnTo>
                  <a:pt x="455216" y="67866"/>
                </a:lnTo>
                <a:lnTo>
                  <a:pt x="489347" y="64294"/>
                </a:lnTo>
                <a:lnTo>
                  <a:pt x="523478" y="60325"/>
                </a:lnTo>
                <a:lnTo>
                  <a:pt x="540941" y="58738"/>
                </a:lnTo>
                <a:lnTo>
                  <a:pt x="558403" y="57547"/>
                </a:lnTo>
                <a:lnTo>
                  <a:pt x="576263" y="57150"/>
                </a:lnTo>
                <a:lnTo>
                  <a:pt x="594122" y="57150"/>
                </a:lnTo>
                <a:lnTo>
                  <a:pt x="603250" y="57547"/>
                </a:lnTo>
                <a:lnTo>
                  <a:pt x="612378" y="57944"/>
                </a:lnTo>
                <a:lnTo>
                  <a:pt x="621506" y="58738"/>
                </a:lnTo>
                <a:lnTo>
                  <a:pt x="630634" y="59928"/>
                </a:lnTo>
                <a:lnTo>
                  <a:pt x="639763" y="61119"/>
                </a:lnTo>
                <a:lnTo>
                  <a:pt x="648891" y="62706"/>
                </a:lnTo>
                <a:lnTo>
                  <a:pt x="658019" y="64691"/>
                </a:lnTo>
                <a:lnTo>
                  <a:pt x="667147" y="67072"/>
                </a:lnTo>
                <a:lnTo>
                  <a:pt x="675878" y="69453"/>
                </a:lnTo>
                <a:lnTo>
                  <a:pt x="682228" y="71438"/>
                </a:lnTo>
                <a:lnTo>
                  <a:pt x="686594" y="73422"/>
                </a:lnTo>
                <a:lnTo>
                  <a:pt x="689769" y="75010"/>
                </a:lnTo>
                <a:lnTo>
                  <a:pt x="692150" y="77391"/>
                </a:lnTo>
                <a:lnTo>
                  <a:pt x="692547" y="78185"/>
                </a:lnTo>
                <a:lnTo>
                  <a:pt x="693738" y="77391"/>
                </a:lnTo>
                <a:lnTo>
                  <a:pt x="698500" y="75010"/>
                </a:lnTo>
                <a:lnTo>
                  <a:pt x="702866" y="73025"/>
                </a:lnTo>
                <a:lnTo>
                  <a:pt x="709613" y="70247"/>
                </a:lnTo>
                <a:lnTo>
                  <a:pt x="718344" y="67469"/>
                </a:lnTo>
                <a:lnTo>
                  <a:pt x="729853" y="63500"/>
                </a:lnTo>
                <a:lnTo>
                  <a:pt x="737791" y="61516"/>
                </a:lnTo>
                <a:lnTo>
                  <a:pt x="746522" y="59928"/>
                </a:lnTo>
                <a:lnTo>
                  <a:pt x="756444" y="58738"/>
                </a:lnTo>
                <a:lnTo>
                  <a:pt x="767556" y="57547"/>
                </a:lnTo>
                <a:lnTo>
                  <a:pt x="790972" y="56356"/>
                </a:lnTo>
                <a:lnTo>
                  <a:pt x="816769" y="55563"/>
                </a:lnTo>
                <a:lnTo>
                  <a:pt x="842566" y="55166"/>
                </a:lnTo>
                <a:lnTo>
                  <a:pt x="867966" y="54372"/>
                </a:lnTo>
                <a:lnTo>
                  <a:pt x="891381" y="53975"/>
                </a:lnTo>
                <a:lnTo>
                  <a:pt x="912019" y="52388"/>
                </a:lnTo>
                <a:lnTo>
                  <a:pt x="935435" y="50403"/>
                </a:lnTo>
                <a:lnTo>
                  <a:pt x="954484" y="48816"/>
                </a:lnTo>
                <a:lnTo>
                  <a:pt x="970757" y="48022"/>
                </a:lnTo>
                <a:lnTo>
                  <a:pt x="983456" y="48022"/>
                </a:lnTo>
                <a:lnTo>
                  <a:pt x="993775" y="48419"/>
                </a:lnTo>
                <a:lnTo>
                  <a:pt x="1001316" y="49213"/>
                </a:lnTo>
                <a:lnTo>
                  <a:pt x="1004491" y="49610"/>
                </a:lnTo>
                <a:lnTo>
                  <a:pt x="1007269" y="50403"/>
                </a:lnTo>
                <a:lnTo>
                  <a:pt x="1009650" y="51197"/>
                </a:lnTo>
                <a:lnTo>
                  <a:pt x="1011635" y="51991"/>
                </a:lnTo>
                <a:lnTo>
                  <a:pt x="1013222" y="53181"/>
                </a:lnTo>
                <a:lnTo>
                  <a:pt x="1014413" y="54372"/>
                </a:lnTo>
                <a:lnTo>
                  <a:pt x="1015603" y="55563"/>
                </a:lnTo>
                <a:lnTo>
                  <a:pt x="1016397" y="56753"/>
                </a:lnTo>
                <a:lnTo>
                  <a:pt x="1017984" y="59531"/>
                </a:lnTo>
                <a:lnTo>
                  <a:pt x="1019572" y="62706"/>
                </a:lnTo>
                <a:lnTo>
                  <a:pt x="1021160" y="66278"/>
                </a:lnTo>
                <a:lnTo>
                  <a:pt x="1023541" y="69850"/>
                </a:lnTo>
                <a:lnTo>
                  <a:pt x="1025128" y="71438"/>
                </a:lnTo>
                <a:lnTo>
                  <a:pt x="1026716" y="73422"/>
                </a:lnTo>
                <a:lnTo>
                  <a:pt x="1028700" y="75406"/>
                </a:lnTo>
                <a:lnTo>
                  <a:pt x="1031081" y="77391"/>
                </a:lnTo>
                <a:lnTo>
                  <a:pt x="1043384" y="73422"/>
                </a:lnTo>
                <a:lnTo>
                  <a:pt x="1048941" y="71438"/>
                </a:lnTo>
                <a:lnTo>
                  <a:pt x="1049338" y="71041"/>
                </a:lnTo>
                <a:lnTo>
                  <a:pt x="1047353" y="71438"/>
                </a:lnTo>
                <a:lnTo>
                  <a:pt x="1045766" y="71438"/>
                </a:lnTo>
                <a:lnTo>
                  <a:pt x="1044575" y="71438"/>
                </a:lnTo>
                <a:lnTo>
                  <a:pt x="1043384" y="71041"/>
                </a:lnTo>
                <a:lnTo>
                  <a:pt x="1042591" y="70247"/>
                </a:lnTo>
                <a:lnTo>
                  <a:pt x="1042591" y="68660"/>
                </a:lnTo>
                <a:lnTo>
                  <a:pt x="1043782" y="66675"/>
                </a:lnTo>
                <a:lnTo>
                  <a:pt x="1046163" y="63897"/>
                </a:lnTo>
                <a:lnTo>
                  <a:pt x="1049735" y="60325"/>
                </a:lnTo>
                <a:lnTo>
                  <a:pt x="1052513" y="57944"/>
                </a:lnTo>
                <a:lnTo>
                  <a:pt x="1054100" y="56356"/>
                </a:lnTo>
                <a:lnTo>
                  <a:pt x="1054497" y="54769"/>
                </a:lnTo>
                <a:lnTo>
                  <a:pt x="1055291" y="53975"/>
                </a:lnTo>
                <a:lnTo>
                  <a:pt x="1056085" y="53181"/>
                </a:lnTo>
                <a:lnTo>
                  <a:pt x="1057672" y="51991"/>
                </a:lnTo>
                <a:lnTo>
                  <a:pt x="1060053" y="50403"/>
                </a:lnTo>
                <a:lnTo>
                  <a:pt x="1064419" y="48419"/>
                </a:lnTo>
                <a:lnTo>
                  <a:pt x="1067197" y="47228"/>
                </a:lnTo>
                <a:lnTo>
                  <a:pt x="1070372" y="46038"/>
                </a:lnTo>
                <a:lnTo>
                  <a:pt x="1073944" y="45244"/>
                </a:lnTo>
                <a:lnTo>
                  <a:pt x="1077119" y="44847"/>
                </a:lnTo>
                <a:lnTo>
                  <a:pt x="1084660" y="43656"/>
                </a:lnTo>
                <a:lnTo>
                  <a:pt x="1092200" y="43260"/>
                </a:lnTo>
                <a:lnTo>
                  <a:pt x="1100138" y="43260"/>
                </a:lnTo>
                <a:lnTo>
                  <a:pt x="1107678" y="43656"/>
                </a:lnTo>
                <a:lnTo>
                  <a:pt x="1115219" y="44450"/>
                </a:lnTo>
                <a:lnTo>
                  <a:pt x="1122363" y="45244"/>
                </a:lnTo>
                <a:lnTo>
                  <a:pt x="1141413" y="47228"/>
                </a:lnTo>
                <a:lnTo>
                  <a:pt x="1154906" y="48816"/>
                </a:lnTo>
                <a:lnTo>
                  <a:pt x="1165225" y="50006"/>
                </a:lnTo>
                <a:lnTo>
                  <a:pt x="1173163" y="50006"/>
                </a:lnTo>
                <a:lnTo>
                  <a:pt x="1177131" y="50006"/>
                </a:lnTo>
                <a:lnTo>
                  <a:pt x="1180703" y="49213"/>
                </a:lnTo>
                <a:lnTo>
                  <a:pt x="1184672" y="48419"/>
                </a:lnTo>
                <a:lnTo>
                  <a:pt x="1188641" y="47625"/>
                </a:lnTo>
                <a:lnTo>
                  <a:pt x="1199356" y="44450"/>
                </a:lnTo>
                <a:lnTo>
                  <a:pt x="1213247" y="40084"/>
                </a:lnTo>
                <a:lnTo>
                  <a:pt x="1214041" y="42466"/>
                </a:lnTo>
                <a:lnTo>
                  <a:pt x="1214041" y="44847"/>
                </a:lnTo>
                <a:lnTo>
                  <a:pt x="1214041" y="47625"/>
                </a:lnTo>
                <a:lnTo>
                  <a:pt x="1213644" y="50006"/>
                </a:lnTo>
                <a:lnTo>
                  <a:pt x="1212850" y="51991"/>
                </a:lnTo>
                <a:lnTo>
                  <a:pt x="1212056" y="53578"/>
                </a:lnTo>
                <a:lnTo>
                  <a:pt x="1209675" y="56356"/>
                </a:lnTo>
                <a:lnTo>
                  <a:pt x="1207691" y="58341"/>
                </a:lnTo>
                <a:lnTo>
                  <a:pt x="1206897" y="59135"/>
                </a:lnTo>
                <a:lnTo>
                  <a:pt x="1206500" y="59531"/>
                </a:lnTo>
                <a:lnTo>
                  <a:pt x="1206103" y="60325"/>
                </a:lnTo>
                <a:lnTo>
                  <a:pt x="1206500" y="60722"/>
                </a:lnTo>
                <a:lnTo>
                  <a:pt x="1208484" y="61913"/>
                </a:lnTo>
                <a:lnTo>
                  <a:pt x="1212850" y="63500"/>
                </a:lnTo>
                <a:lnTo>
                  <a:pt x="1212850" y="64691"/>
                </a:lnTo>
                <a:lnTo>
                  <a:pt x="1212453" y="66675"/>
                </a:lnTo>
                <a:lnTo>
                  <a:pt x="1223963" y="64691"/>
                </a:lnTo>
                <a:lnTo>
                  <a:pt x="1232297" y="63897"/>
                </a:lnTo>
                <a:lnTo>
                  <a:pt x="1238250" y="63897"/>
                </a:lnTo>
                <a:lnTo>
                  <a:pt x="1243806" y="64691"/>
                </a:lnTo>
                <a:lnTo>
                  <a:pt x="1249759" y="65881"/>
                </a:lnTo>
                <a:lnTo>
                  <a:pt x="1257697" y="67072"/>
                </a:lnTo>
                <a:lnTo>
                  <a:pt x="1268810" y="68263"/>
                </a:lnTo>
                <a:lnTo>
                  <a:pt x="1284684" y="69453"/>
                </a:lnTo>
                <a:lnTo>
                  <a:pt x="1280716" y="63897"/>
                </a:lnTo>
                <a:lnTo>
                  <a:pt x="1277144" y="59928"/>
                </a:lnTo>
                <a:lnTo>
                  <a:pt x="1274366" y="56753"/>
                </a:lnTo>
                <a:lnTo>
                  <a:pt x="1271984" y="54769"/>
                </a:lnTo>
                <a:lnTo>
                  <a:pt x="1268810" y="52388"/>
                </a:lnTo>
                <a:lnTo>
                  <a:pt x="1266825" y="51594"/>
                </a:lnTo>
                <a:lnTo>
                  <a:pt x="1266031" y="51197"/>
                </a:lnTo>
                <a:lnTo>
                  <a:pt x="1265238" y="50403"/>
                </a:lnTo>
                <a:lnTo>
                  <a:pt x="1264444" y="49610"/>
                </a:lnTo>
                <a:lnTo>
                  <a:pt x="1264047" y="48022"/>
                </a:lnTo>
                <a:lnTo>
                  <a:pt x="1262063" y="42863"/>
                </a:lnTo>
                <a:lnTo>
                  <a:pt x="1258888" y="32941"/>
                </a:lnTo>
                <a:lnTo>
                  <a:pt x="1270794" y="32941"/>
                </a:lnTo>
                <a:lnTo>
                  <a:pt x="1283494" y="32941"/>
                </a:lnTo>
                <a:lnTo>
                  <a:pt x="1296988" y="32941"/>
                </a:lnTo>
                <a:lnTo>
                  <a:pt x="1310481" y="33338"/>
                </a:lnTo>
                <a:lnTo>
                  <a:pt x="1316831" y="33734"/>
                </a:lnTo>
                <a:lnTo>
                  <a:pt x="1323578" y="34528"/>
                </a:lnTo>
                <a:lnTo>
                  <a:pt x="1329928" y="35322"/>
                </a:lnTo>
                <a:lnTo>
                  <a:pt x="1336278" y="36513"/>
                </a:lnTo>
                <a:lnTo>
                  <a:pt x="1341834" y="38100"/>
                </a:lnTo>
                <a:lnTo>
                  <a:pt x="1347788" y="40084"/>
                </a:lnTo>
                <a:lnTo>
                  <a:pt x="1352947" y="42863"/>
                </a:lnTo>
                <a:lnTo>
                  <a:pt x="1357709" y="45641"/>
                </a:lnTo>
                <a:lnTo>
                  <a:pt x="1341834" y="44847"/>
                </a:lnTo>
                <a:lnTo>
                  <a:pt x="1331119" y="43656"/>
                </a:lnTo>
                <a:lnTo>
                  <a:pt x="1324372" y="43260"/>
                </a:lnTo>
                <a:lnTo>
                  <a:pt x="1320403" y="43260"/>
                </a:lnTo>
                <a:lnTo>
                  <a:pt x="1319213" y="44053"/>
                </a:lnTo>
                <a:lnTo>
                  <a:pt x="1318419" y="44847"/>
                </a:lnTo>
                <a:lnTo>
                  <a:pt x="1317625" y="46434"/>
                </a:lnTo>
                <a:lnTo>
                  <a:pt x="1316831" y="48022"/>
                </a:lnTo>
                <a:lnTo>
                  <a:pt x="1315244" y="53578"/>
                </a:lnTo>
                <a:lnTo>
                  <a:pt x="1311672" y="61516"/>
                </a:lnTo>
                <a:lnTo>
                  <a:pt x="1320006" y="61913"/>
                </a:lnTo>
                <a:lnTo>
                  <a:pt x="1327944" y="61913"/>
                </a:lnTo>
                <a:lnTo>
                  <a:pt x="1335484" y="61516"/>
                </a:lnTo>
                <a:lnTo>
                  <a:pt x="1342231" y="61119"/>
                </a:lnTo>
                <a:lnTo>
                  <a:pt x="1355725" y="59928"/>
                </a:lnTo>
                <a:lnTo>
                  <a:pt x="1368028" y="58738"/>
                </a:lnTo>
                <a:lnTo>
                  <a:pt x="1379141" y="57150"/>
                </a:lnTo>
                <a:lnTo>
                  <a:pt x="1390253" y="56356"/>
                </a:lnTo>
                <a:lnTo>
                  <a:pt x="1395413" y="55960"/>
                </a:lnTo>
                <a:lnTo>
                  <a:pt x="1400969" y="55960"/>
                </a:lnTo>
                <a:lnTo>
                  <a:pt x="1406128" y="55960"/>
                </a:lnTo>
                <a:lnTo>
                  <a:pt x="1411685" y="56356"/>
                </a:lnTo>
                <a:lnTo>
                  <a:pt x="1425178" y="57944"/>
                </a:lnTo>
                <a:lnTo>
                  <a:pt x="1433116" y="58738"/>
                </a:lnTo>
                <a:lnTo>
                  <a:pt x="1435100" y="59135"/>
                </a:lnTo>
                <a:lnTo>
                  <a:pt x="1436688" y="59531"/>
                </a:lnTo>
                <a:lnTo>
                  <a:pt x="1437084" y="59928"/>
                </a:lnTo>
                <a:lnTo>
                  <a:pt x="1437481" y="60722"/>
                </a:lnTo>
                <a:lnTo>
                  <a:pt x="1437878" y="61913"/>
                </a:lnTo>
                <a:lnTo>
                  <a:pt x="1439069" y="64294"/>
                </a:lnTo>
                <a:lnTo>
                  <a:pt x="1440656" y="65881"/>
                </a:lnTo>
                <a:lnTo>
                  <a:pt x="1443038" y="67469"/>
                </a:lnTo>
                <a:lnTo>
                  <a:pt x="1446610" y="69850"/>
                </a:lnTo>
                <a:lnTo>
                  <a:pt x="1451769" y="72628"/>
                </a:lnTo>
                <a:lnTo>
                  <a:pt x="1483122" y="77788"/>
                </a:lnTo>
                <a:lnTo>
                  <a:pt x="1483519" y="75010"/>
                </a:lnTo>
                <a:lnTo>
                  <a:pt x="1483916" y="73025"/>
                </a:lnTo>
                <a:lnTo>
                  <a:pt x="1483916" y="71438"/>
                </a:lnTo>
                <a:lnTo>
                  <a:pt x="1483519" y="70644"/>
                </a:lnTo>
                <a:lnTo>
                  <a:pt x="1482725" y="69850"/>
                </a:lnTo>
                <a:lnTo>
                  <a:pt x="1481535" y="69056"/>
                </a:lnTo>
                <a:lnTo>
                  <a:pt x="1480344" y="68660"/>
                </a:lnTo>
                <a:lnTo>
                  <a:pt x="1478756" y="68263"/>
                </a:lnTo>
                <a:lnTo>
                  <a:pt x="1476772" y="67469"/>
                </a:lnTo>
                <a:lnTo>
                  <a:pt x="1474391" y="66675"/>
                </a:lnTo>
                <a:lnTo>
                  <a:pt x="1472009" y="65485"/>
                </a:lnTo>
                <a:lnTo>
                  <a:pt x="1469231" y="63500"/>
                </a:lnTo>
                <a:lnTo>
                  <a:pt x="1466453" y="61119"/>
                </a:lnTo>
                <a:lnTo>
                  <a:pt x="1463278" y="58341"/>
                </a:lnTo>
                <a:lnTo>
                  <a:pt x="1460500" y="54372"/>
                </a:lnTo>
                <a:lnTo>
                  <a:pt x="1456928" y="49610"/>
                </a:lnTo>
                <a:lnTo>
                  <a:pt x="1460897" y="46038"/>
                </a:lnTo>
                <a:lnTo>
                  <a:pt x="1466453" y="40878"/>
                </a:lnTo>
                <a:lnTo>
                  <a:pt x="1472406" y="35719"/>
                </a:lnTo>
                <a:lnTo>
                  <a:pt x="1475581" y="32147"/>
                </a:lnTo>
                <a:lnTo>
                  <a:pt x="1486297" y="36513"/>
                </a:lnTo>
                <a:lnTo>
                  <a:pt x="1488281" y="37703"/>
                </a:lnTo>
                <a:lnTo>
                  <a:pt x="1487885" y="38497"/>
                </a:lnTo>
                <a:lnTo>
                  <a:pt x="1487488" y="39688"/>
                </a:lnTo>
                <a:lnTo>
                  <a:pt x="1487488" y="40878"/>
                </a:lnTo>
                <a:lnTo>
                  <a:pt x="1487885" y="42466"/>
                </a:lnTo>
                <a:lnTo>
                  <a:pt x="1488678" y="44450"/>
                </a:lnTo>
                <a:lnTo>
                  <a:pt x="1489869" y="46831"/>
                </a:lnTo>
                <a:lnTo>
                  <a:pt x="1489869" y="47625"/>
                </a:lnTo>
                <a:lnTo>
                  <a:pt x="1489472" y="48419"/>
                </a:lnTo>
                <a:lnTo>
                  <a:pt x="1488678" y="48816"/>
                </a:lnTo>
                <a:lnTo>
                  <a:pt x="1487091" y="49213"/>
                </a:lnTo>
                <a:lnTo>
                  <a:pt x="1483916" y="49610"/>
                </a:lnTo>
                <a:lnTo>
                  <a:pt x="1480741" y="50006"/>
                </a:lnTo>
                <a:lnTo>
                  <a:pt x="1479550" y="50006"/>
                </a:lnTo>
                <a:lnTo>
                  <a:pt x="1478756" y="50403"/>
                </a:lnTo>
                <a:lnTo>
                  <a:pt x="1478359" y="50403"/>
                </a:lnTo>
                <a:lnTo>
                  <a:pt x="1479153" y="51197"/>
                </a:lnTo>
                <a:lnTo>
                  <a:pt x="1483122" y="52785"/>
                </a:lnTo>
                <a:lnTo>
                  <a:pt x="1492250" y="55563"/>
                </a:lnTo>
                <a:lnTo>
                  <a:pt x="1492647" y="55563"/>
                </a:lnTo>
                <a:lnTo>
                  <a:pt x="1493044" y="55960"/>
                </a:lnTo>
                <a:lnTo>
                  <a:pt x="1493044" y="56753"/>
                </a:lnTo>
                <a:lnTo>
                  <a:pt x="1493044" y="57150"/>
                </a:lnTo>
                <a:lnTo>
                  <a:pt x="1492647" y="58738"/>
                </a:lnTo>
                <a:lnTo>
                  <a:pt x="1492647" y="59928"/>
                </a:lnTo>
                <a:lnTo>
                  <a:pt x="1496219" y="57944"/>
                </a:lnTo>
                <a:lnTo>
                  <a:pt x="1500188" y="56356"/>
                </a:lnTo>
                <a:lnTo>
                  <a:pt x="1503760" y="54769"/>
                </a:lnTo>
                <a:lnTo>
                  <a:pt x="1507728" y="53578"/>
                </a:lnTo>
                <a:lnTo>
                  <a:pt x="1515269" y="51594"/>
                </a:lnTo>
                <a:lnTo>
                  <a:pt x="1523206" y="50800"/>
                </a:lnTo>
                <a:lnTo>
                  <a:pt x="1531144" y="50006"/>
                </a:lnTo>
                <a:lnTo>
                  <a:pt x="1539478" y="50403"/>
                </a:lnTo>
                <a:lnTo>
                  <a:pt x="1547416" y="50800"/>
                </a:lnTo>
                <a:lnTo>
                  <a:pt x="1555750" y="51197"/>
                </a:lnTo>
                <a:lnTo>
                  <a:pt x="1564084" y="51991"/>
                </a:lnTo>
                <a:lnTo>
                  <a:pt x="1572022" y="52388"/>
                </a:lnTo>
                <a:lnTo>
                  <a:pt x="1580356" y="52785"/>
                </a:lnTo>
                <a:lnTo>
                  <a:pt x="1588294" y="52785"/>
                </a:lnTo>
                <a:lnTo>
                  <a:pt x="1596628" y="52388"/>
                </a:lnTo>
                <a:lnTo>
                  <a:pt x="1604566" y="51197"/>
                </a:lnTo>
                <a:lnTo>
                  <a:pt x="1608138" y="50403"/>
                </a:lnTo>
                <a:lnTo>
                  <a:pt x="1612106" y="49610"/>
                </a:lnTo>
                <a:lnTo>
                  <a:pt x="1616075" y="48419"/>
                </a:lnTo>
                <a:lnTo>
                  <a:pt x="1619647" y="46831"/>
                </a:lnTo>
                <a:lnTo>
                  <a:pt x="1621631" y="52785"/>
                </a:lnTo>
                <a:lnTo>
                  <a:pt x="1623219" y="57150"/>
                </a:lnTo>
                <a:lnTo>
                  <a:pt x="1623616" y="60325"/>
                </a:lnTo>
                <a:lnTo>
                  <a:pt x="1624013" y="62706"/>
                </a:lnTo>
                <a:lnTo>
                  <a:pt x="1623616" y="63897"/>
                </a:lnTo>
                <a:lnTo>
                  <a:pt x="1623219" y="64691"/>
                </a:lnTo>
                <a:lnTo>
                  <a:pt x="1622425" y="64691"/>
                </a:lnTo>
                <a:lnTo>
                  <a:pt x="1621234" y="64691"/>
                </a:lnTo>
                <a:lnTo>
                  <a:pt x="1620441" y="64294"/>
                </a:lnTo>
                <a:lnTo>
                  <a:pt x="1619250" y="64294"/>
                </a:lnTo>
                <a:lnTo>
                  <a:pt x="1618456" y="64294"/>
                </a:lnTo>
                <a:lnTo>
                  <a:pt x="1617663" y="64691"/>
                </a:lnTo>
                <a:lnTo>
                  <a:pt x="1617266" y="65485"/>
                </a:lnTo>
                <a:lnTo>
                  <a:pt x="1617266" y="67072"/>
                </a:lnTo>
                <a:lnTo>
                  <a:pt x="1617663" y="69850"/>
                </a:lnTo>
                <a:lnTo>
                  <a:pt x="1618853" y="73422"/>
                </a:lnTo>
                <a:lnTo>
                  <a:pt x="1631156" y="73422"/>
                </a:lnTo>
                <a:lnTo>
                  <a:pt x="1643459" y="73422"/>
                </a:lnTo>
                <a:lnTo>
                  <a:pt x="1655366" y="72628"/>
                </a:lnTo>
                <a:lnTo>
                  <a:pt x="1666478" y="71438"/>
                </a:lnTo>
                <a:lnTo>
                  <a:pt x="1677988" y="69850"/>
                </a:lnTo>
                <a:lnTo>
                  <a:pt x="1688703" y="67469"/>
                </a:lnTo>
                <a:lnTo>
                  <a:pt x="1694260" y="65881"/>
                </a:lnTo>
                <a:lnTo>
                  <a:pt x="1699419" y="63897"/>
                </a:lnTo>
                <a:lnTo>
                  <a:pt x="1704975" y="61913"/>
                </a:lnTo>
                <a:lnTo>
                  <a:pt x="1710135" y="59531"/>
                </a:lnTo>
                <a:lnTo>
                  <a:pt x="1765697" y="17066"/>
                </a:lnTo>
                <a:lnTo>
                  <a:pt x="1778000" y="21828"/>
                </a:lnTo>
                <a:lnTo>
                  <a:pt x="1783953" y="24606"/>
                </a:lnTo>
                <a:lnTo>
                  <a:pt x="1785144" y="25003"/>
                </a:lnTo>
                <a:lnTo>
                  <a:pt x="1785144" y="25400"/>
                </a:lnTo>
                <a:lnTo>
                  <a:pt x="1784747" y="25400"/>
                </a:lnTo>
                <a:lnTo>
                  <a:pt x="1783556" y="25400"/>
                </a:lnTo>
                <a:lnTo>
                  <a:pt x="1781175" y="25400"/>
                </a:lnTo>
                <a:lnTo>
                  <a:pt x="1779588" y="26194"/>
                </a:lnTo>
                <a:lnTo>
                  <a:pt x="1779588" y="26988"/>
                </a:lnTo>
                <a:lnTo>
                  <a:pt x="1780381" y="28178"/>
                </a:lnTo>
                <a:lnTo>
                  <a:pt x="1782763" y="30163"/>
                </a:lnTo>
                <a:lnTo>
                  <a:pt x="1785938" y="32544"/>
                </a:lnTo>
                <a:lnTo>
                  <a:pt x="1789906" y="34528"/>
                </a:lnTo>
                <a:lnTo>
                  <a:pt x="1793478" y="36513"/>
                </a:lnTo>
                <a:lnTo>
                  <a:pt x="1797447" y="38497"/>
                </a:lnTo>
                <a:lnTo>
                  <a:pt x="1801416" y="39688"/>
                </a:lnTo>
                <a:lnTo>
                  <a:pt x="1809353" y="42466"/>
                </a:lnTo>
                <a:lnTo>
                  <a:pt x="1818084" y="44053"/>
                </a:lnTo>
                <a:lnTo>
                  <a:pt x="1826816" y="45244"/>
                </a:lnTo>
                <a:lnTo>
                  <a:pt x="1835944" y="46038"/>
                </a:lnTo>
                <a:lnTo>
                  <a:pt x="1845072" y="46434"/>
                </a:lnTo>
                <a:lnTo>
                  <a:pt x="1854597" y="46831"/>
                </a:lnTo>
                <a:lnTo>
                  <a:pt x="1855391" y="50403"/>
                </a:lnTo>
                <a:lnTo>
                  <a:pt x="1855788" y="52785"/>
                </a:lnTo>
                <a:lnTo>
                  <a:pt x="1855788" y="54372"/>
                </a:lnTo>
                <a:lnTo>
                  <a:pt x="1854994" y="55563"/>
                </a:lnTo>
                <a:lnTo>
                  <a:pt x="1854200" y="55960"/>
                </a:lnTo>
                <a:lnTo>
                  <a:pt x="1853009" y="56356"/>
                </a:lnTo>
                <a:lnTo>
                  <a:pt x="1851819" y="56356"/>
                </a:lnTo>
                <a:lnTo>
                  <a:pt x="1850231" y="56356"/>
                </a:lnTo>
                <a:lnTo>
                  <a:pt x="1848644" y="55960"/>
                </a:lnTo>
                <a:lnTo>
                  <a:pt x="1847453" y="55960"/>
                </a:lnTo>
                <a:lnTo>
                  <a:pt x="1846263" y="55960"/>
                </a:lnTo>
                <a:lnTo>
                  <a:pt x="1845072" y="56356"/>
                </a:lnTo>
                <a:lnTo>
                  <a:pt x="1844278" y="57547"/>
                </a:lnTo>
                <a:lnTo>
                  <a:pt x="1844278" y="59135"/>
                </a:lnTo>
                <a:lnTo>
                  <a:pt x="1844278" y="61119"/>
                </a:lnTo>
                <a:lnTo>
                  <a:pt x="1845072" y="64294"/>
                </a:lnTo>
                <a:lnTo>
                  <a:pt x="1853009" y="65485"/>
                </a:lnTo>
                <a:lnTo>
                  <a:pt x="1859360" y="66278"/>
                </a:lnTo>
                <a:lnTo>
                  <a:pt x="1864519" y="67469"/>
                </a:lnTo>
                <a:lnTo>
                  <a:pt x="1868884" y="68660"/>
                </a:lnTo>
                <a:lnTo>
                  <a:pt x="1877616" y="71438"/>
                </a:lnTo>
                <a:lnTo>
                  <a:pt x="1889919" y="74613"/>
                </a:lnTo>
                <a:lnTo>
                  <a:pt x="1899841" y="48816"/>
                </a:lnTo>
                <a:lnTo>
                  <a:pt x="1908969" y="52388"/>
                </a:lnTo>
                <a:lnTo>
                  <a:pt x="1915319" y="54769"/>
                </a:lnTo>
                <a:lnTo>
                  <a:pt x="1918494" y="56356"/>
                </a:lnTo>
                <a:lnTo>
                  <a:pt x="1920081" y="57547"/>
                </a:lnTo>
                <a:lnTo>
                  <a:pt x="1920081" y="57944"/>
                </a:lnTo>
                <a:lnTo>
                  <a:pt x="1919684" y="58341"/>
                </a:lnTo>
                <a:lnTo>
                  <a:pt x="1918891" y="58341"/>
                </a:lnTo>
                <a:lnTo>
                  <a:pt x="1918097" y="58341"/>
                </a:lnTo>
                <a:lnTo>
                  <a:pt x="1915716" y="58341"/>
                </a:lnTo>
                <a:lnTo>
                  <a:pt x="1912541" y="58341"/>
                </a:lnTo>
                <a:lnTo>
                  <a:pt x="1909763" y="57944"/>
                </a:lnTo>
                <a:lnTo>
                  <a:pt x="1907381" y="57944"/>
                </a:lnTo>
                <a:lnTo>
                  <a:pt x="1905397" y="58341"/>
                </a:lnTo>
                <a:lnTo>
                  <a:pt x="1905397" y="58738"/>
                </a:lnTo>
                <a:lnTo>
                  <a:pt x="1906588" y="59928"/>
                </a:lnTo>
                <a:lnTo>
                  <a:pt x="1910159" y="61516"/>
                </a:lnTo>
                <a:lnTo>
                  <a:pt x="1916509" y="63897"/>
                </a:lnTo>
                <a:lnTo>
                  <a:pt x="1925638" y="67072"/>
                </a:lnTo>
                <a:lnTo>
                  <a:pt x="1926828" y="64294"/>
                </a:lnTo>
                <a:lnTo>
                  <a:pt x="1927622" y="61516"/>
                </a:lnTo>
                <a:lnTo>
                  <a:pt x="1928019" y="59531"/>
                </a:lnTo>
                <a:lnTo>
                  <a:pt x="1928019" y="57547"/>
                </a:lnTo>
                <a:lnTo>
                  <a:pt x="1927225" y="53975"/>
                </a:lnTo>
                <a:lnTo>
                  <a:pt x="1926431" y="51197"/>
                </a:lnTo>
                <a:lnTo>
                  <a:pt x="1926431" y="50006"/>
                </a:lnTo>
                <a:lnTo>
                  <a:pt x="1926034" y="49213"/>
                </a:lnTo>
                <a:lnTo>
                  <a:pt x="1926431" y="48419"/>
                </a:lnTo>
                <a:lnTo>
                  <a:pt x="1926828" y="47228"/>
                </a:lnTo>
                <a:lnTo>
                  <a:pt x="1928019" y="46831"/>
                </a:lnTo>
                <a:lnTo>
                  <a:pt x="1929606" y="46038"/>
                </a:lnTo>
                <a:lnTo>
                  <a:pt x="1931591" y="45244"/>
                </a:lnTo>
                <a:lnTo>
                  <a:pt x="1934766" y="44450"/>
                </a:lnTo>
                <a:lnTo>
                  <a:pt x="1935560" y="43260"/>
                </a:lnTo>
                <a:lnTo>
                  <a:pt x="1936353" y="41275"/>
                </a:lnTo>
                <a:lnTo>
                  <a:pt x="1950244" y="42069"/>
                </a:lnTo>
                <a:lnTo>
                  <a:pt x="1963341" y="43260"/>
                </a:lnTo>
                <a:lnTo>
                  <a:pt x="1975247" y="44847"/>
                </a:lnTo>
                <a:lnTo>
                  <a:pt x="1986360" y="46831"/>
                </a:lnTo>
                <a:lnTo>
                  <a:pt x="2006203" y="50800"/>
                </a:lnTo>
                <a:lnTo>
                  <a:pt x="2024856" y="55166"/>
                </a:lnTo>
                <a:lnTo>
                  <a:pt x="2034381" y="57150"/>
                </a:lnTo>
                <a:lnTo>
                  <a:pt x="2043906" y="58341"/>
                </a:lnTo>
                <a:lnTo>
                  <a:pt x="2053828" y="59531"/>
                </a:lnTo>
                <a:lnTo>
                  <a:pt x="2064147" y="60325"/>
                </a:lnTo>
                <a:lnTo>
                  <a:pt x="2075656" y="60722"/>
                </a:lnTo>
                <a:lnTo>
                  <a:pt x="2087959" y="60325"/>
                </a:lnTo>
                <a:lnTo>
                  <a:pt x="2101453" y="59135"/>
                </a:lnTo>
                <a:lnTo>
                  <a:pt x="2116534" y="57150"/>
                </a:lnTo>
                <a:lnTo>
                  <a:pt x="2120900" y="55563"/>
                </a:lnTo>
                <a:lnTo>
                  <a:pt x="2124472" y="55166"/>
                </a:lnTo>
                <a:lnTo>
                  <a:pt x="2127647" y="55166"/>
                </a:lnTo>
                <a:lnTo>
                  <a:pt x="2129631" y="55563"/>
                </a:lnTo>
                <a:lnTo>
                  <a:pt x="2132806" y="56753"/>
                </a:lnTo>
                <a:lnTo>
                  <a:pt x="2133600" y="57547"/>
                </a:lnTo>
                <a:lnTo>
                  <a:pt x="2133997" y="56753"/>
                </a:lnTo>
                <a:lnTo>
                  <a:pt x="2133997" y="53181"/>
                </a:lnTo>
                <a:lnTo>
                  <a:pt x="2133997" y="44847"/>
                </a:lnTo>
                <a:lnTo>
                  <a:pt x="2135585" y="30956"/>
                </a:lnTo>
                <a:lnTo>
                  <a:pt x="2141935" y="36116"/>
                </a:lnTo>
                <a:lnTo>
                  <a:pt x="2147491" y="40084"/>
                </a:lnTo>
                <a:lnTo>
                  <a:pt x="2151459" y="42863"/>
                </a:lnTo>
                <a:lnTo>
                  <a:pt x="2154634" y="44847"/>
                </a:lnTo>
                <a:lnTo>
                  <a:pt x="2157016" y="46038"/>
                </a:lnTo>
                <a:lnTo>
                  <a:pt x="2159000" y="46434"/>
                </a:lnTo>
                <a:lnTo>
                  <a:pt x="2160984" y="46038"/>
                </a:lnTo>
                <a:lnTo>
                  <a:pt x="2162572" y="45641"/>
                </a:lnTo>
                <a:lnTo>
                  <a:pt x="2166144" y="43656"/>
                </a:lnTo>
                <a:lnTo>
                  <a:pt x="2172494" y="41672"/>
                </a:lnTo>
                <a:lnTo>
                  <a:pt x="2176860" y="40878"/>
                </a:lnTo>
                <a:lnTo>
                  <a:pt x="2182416" y="40481"/>
                </a:lnTo>
                <a:lnTo>
                  <a:pt x="2189559" y="40481"/>
                </a:lnTo>
                <a:lnTo>
                  <a:pt x="2198291" y="41275"/>
                </a:lnTo>
                <a:lnTo>
                  <a:pt x="2220912" y="44053"/>
                </a:lnTo>
                <a:lnTo>
                  <a:pt x="2239566" y="46038"/>
                </a:lnTo>
                <a:lnTo>
                  <a:pt x="2254250" y="47625"/>
                </a:lnTo>
                <a:lnTo>
                  <a:pt x="2265759" y="48419"/>
                </a:lnTo>
                <a:lnTo>
                  <a:pt x="2274094" y="49213"/>
                </a:lnTo>
                <a:lnTo>
                  <a:pt x="2280444" y="49213"/>
                </a:lnTo>
                <a:lnTo>
                  <a:pt x="2284810" y="48816"/>
                </a:lnTo>
                <a:lnTo>
                  <a:pt x="2287984" y="48022"/>
                </a:lnTo>
                <a:lnTo>
                  <a:pt x="2290763" y="46831"/>
                </a:lnTo>
                <a:lnTo>
                  <a:pt x="2293144" y="45244"/>
                </a:lnTo>
                <a:lnTo>
                  <a:pt x="2295922" y="43260"/>
                </a:lnTo>
                <a:lnTo>
                  <a:pt x="2299891" y="40878"/>
                </a:lnTo>
                <a:lnTo>
                  <a:pt x="2305050" y="38497"/>
                </a:lnTo>
                <a:lnTo>
                  <a:pt x="2312194" y="35719"/>
                </a:lnTo>
                <a:lnTo>
                  <a:pt x="2321719" y="32941"/>
                </a:lnTo>
                <a:lnTo>
                  <a:pt x="2334419" y="29766"/>
                </a:lnTo>
                <a:lnTo>
                  <a:pt x="2330847" y="28178"/>
                </a:lnTo>
                <a:lnTo>
                  <a:pt x="2328069" y="26988"/>
                </a:lnTo>
                <a:lnTo>
                  <a:pt x="2324894" y="25797"/>
                </a:lnTo>
                <a:lnTo>
                  <a:pt x="2321719" y="24210"/>
                </a:lnTo>
                <a:lnTo>
                  <a:pt x="2296319" y="13097"/>
                </a:lnTo>
                <a:lnTo>
                  <a:pt x="2294334" y="11906"/>
                </a:lnTo>
                <a:lnTo>
                  <a:pt x="2289969" y="10319"/>
                </a:lnTo>
                <a:lnTo>
                  <a:pt x="2310606" y="10716"/>
                </a:lnTo>
                <a:lnTo>
                  <a:pt x="2329259" y="10319"/>
                </a:lnTo>
                <a:lnTo>
                  <a:pt x="2346722" y="9525"/>
                </a:lnTo>
                <a:lnTo>
                  <a:pt x="2362994" y="8334"/>
                </a:lnTo>
                <a:lnTo>
                  <a:pt x="2378472" y="7541"/>
                </a:lnTo>
                <a:lnTo>
                  <a:pt x="2394347" y="6747"/>
                </a:lnTo>
                <a:lnTo>
                  <a:pt x="2409825" y="6350"/>
                </a:lnTo>
                <a:lnTo>
                  <a:pt x="2426097" y="6747"/>
                </a:lnTo>
                <a:lnTo>
                  <a:pt x="2421731" y="9128"/>
                </a:lnTo>
                <a:lnTo>
                  <a:pt x="2417366" y="11113"/>
                </a:lnTo>
                <a:lnTo>
                  <a:pt x="2412206" y="12700"/>
                </a:lnTo>
                <a:lnTo>
                  <a:pt x="2407444" y="14288"/>
                </a:lnTo>
                <a:lnTo>
                  <a:pt x="2397125" y="17066"/>
                </a:lnTo>
                <a:lnTo>
                  <a:pt x="2386409" y="19050"/>
                </a:lnTo>
                <a:lnTo>
                  <a:pt x="2375297" y="20241"/>
                </a:lnTo>
                <a:lnTo>
                  <a:pt x="2364581" y="21034"/>
                </a:lnTo>
                <a:lnTo>
                  <a:pt x="2353866" y="21431"/>
                </a:lnTo>
                <a:lnTo>
                  <a:pt x="2343944" y="21034"/>
                </a:lnTo>
                <a:lnTo>
                  <a:pt x="2379662" y="37306"/>
                </a:lnTo>
                <a:lnTo>
                  <a:pt x="2393950" y="39688"/>
                </a:lnTo>
                <a:lnTo>
                  <a:pt x="2407841" y="41672"/>
                </a:lnTo>
                <a:lnTo>
                  <a:pt x="2414587" y="42069"/>
                </a:lnTo>
                <a:lnTo>
                  <a:pt x="2421334" y="42466"/>
                </a:lnTo>
                <a:lnTo>
                  <a:pt x="2428081" y="42069"/>
                </a:lnTo>
                <a:lnTo>
                  <a:pt x="2434431" y="42069"/>
                </a:lnTo>
                <a:lnTo>
                  <a:pt x="2440781" y="41275"/>
                </a:lnTo>
                <a:lnTo>
                  <a:pt x="2446735" y="40481"/>
                </a:lnTo>
                <a:lnTo>
                  <a:pt x="2452688" y="38894"/>
                </a:lnTo>
                <a:lnTo>
                  <a:pt x="2458641" y="37306"/>
                </a:lnTo>
                <a:lnTo>
                  <a:pt x="2464197" y="35322"/>
                </a:lnTo>
                <a:lnTo>
                  <a:pt x="2469356" y="32941"/>
                </a:lnTo>
                <a:lnTo>
                  <a:pt x="2474516" y="29766"/>
                </a:lnTo>
                <a:lnTo>
                  <a:pt x="2479278" y="26591"/>
                </a:lnTo>
                <a:lnTo>
                  <a:pt x="2486819" y="32941"/>
                </a:lnTo>
                <a:lnTo>
                  <a:pt x="2493169" y="38100"/>
                </a:lnTo>
                <a:lnTo>
                  <a:pt x="2497931" y="42069"/>
                </a:lnTo>
                <a:lnTo>
                  <a:pt x="2502694" y="45641"/>
                </a:lnTo>
                <a:lnTo>
                  <a:pt x="2505075" y="46831"/>
                </a:lnTo>
                <a:lnTo>
                  <a:pt x="2507456" y="48022"/>
                </a:lnTo>
                <a:lnTo>
                  <a:pt x="2510235" y="49610"/>
                </a:lnTo>
                <a:lnTo>
                  <a:pt x="2513806" y="50800"/>
                </a:lnTo>
                <a:lnTo>
                  <a:pt x="2521744" y="52785"/>
                </a:lnTo>
                <a:lnTo>
                  <a:pt x="2532460" y="55166"/>
                </a:lnTo>
                <a:lnTo>
                  <a:pt x="2535237" y="55960"/>
                </a:lnTo>
                <a:lnTo>
                  <a:pt x="2537222" y="57150"/>
                </a:lnTo>
                <a:lnTo>
                  <a:pt x="2538810" y="58738"/>
                </a:lnTo>
                <a:lnTo>
                  <a:pt x="2540000" y="59928"/>
                </a:lnTo>
                <a:lnTo>
                  <a:pt x="2540794" y="62706"/>
                </a:lnTo>
                <a:lnTo>
                  <a:pt x="2541587" y="65088"/>
                </a:lnTo>
                <a:lnTo>
                  <a:pt x="2541984" y="65881"/>
                </a:lnTo>
                <a:lnTo>
                  <a:pt x="2543175" y="66278"/>
                </a:lnTo>
                <a:lnTo>
                  <a:pt x="2544763" y="66278"/>
                </a:lnTo>
                <a:lnTo>
                  <a:pt x="2546747" y="65881"/>
                </a:lnTo>
                <a:lnTo>
                  <a:pt x="2553891" y="62706"/>
                </a:lnTo>
                <a:lnTo>
                  <a:pt x="2565797" y="56753"/>
                </a:lnTo>
                <a:lnTo>
                  <a:pt x="2574131" y="51991"/>
                </a:lnTo>
                <a:lnTo>
                  <a:pt x="2578497" y="49610"/>
                </a:lnTo>
                <a:lnTo>
                  <a:pt x="2579291" y="48816"/>
                </a:lnTo>
                <a:lnTo>
                  <a:pt x="2579688" y="48419"/>
                </a:lnTo>
                <a:lnTo>
                  <a:pt x="2579291" y="48419"/>
                </a:lnTo>
                <a:lnTo>
                  <a:pt x="2578894" y="48022"/>
                </a:lnTo>
                <a:lnTo>
                  <a:pt x="2577306" y="47625"/>
                </a:lnTo>
                <a:lnTo>
                  <a:pt x="2576116" y="46434"/>
                </a:lnTo>
                <a:lnTo>
                  <a:pt x="2575719" y="45641"/>
                </a:lnTo>
                <a:lnTo>
                  <a:pt x="2576116" y="44053"/>
                </a:lnTo>
                <a:lnTo>
                  <a:pt x="2576910" y="42069"/>
                </a:lnTo>
                <a:lnTo>
                  <a:pt x="2578497" y="39688"/>
                </a:lnTo>
                <a:lnTo>
                  <a:pt x="2590403" y="40084"/>
                </a:lnTo>
                <a:lnTo>
                  <a:pt x="2601516" y="41275"/>
                </a:lnTo>
                <a:lnTo>
                  <a:pt x="2611437" y="42863"/>
                </a:lnTo>
                <a:lnTo>
                  <a:pt x="2620962" y="44450"/>
                </a:lnTo>
                <a:lnTo>
                  <a:pt x="2630091" y="45641"/>
                </a:lnTo>
                <a:lnTo>
                  <a:pt x="2638425" y="46434"/>
                </a:lnTo>
                <a:lnTo>
                  <a:pt x="2642791" y="46434"/>
                </a:lnTo>
                <a:lnTo>
                  <a:pt x="2646760" y="46434"/>
                </a:lnTo>
                <a:lnTo>
                  <a:pt x="2650728" y="46038"/>
                </a:lnTo>
                <a:lnTo>
                  <a:pt x="2655094" y="45244"/>
                </a:lnTo>
                <a:lnTo>
                  <a:pt x="2661841" y="43656"/>
                </a:lnTo>
                <a:lnTo>
                  <a:pt x="2669381" y="41275"/>
                </a:lnTo>
                <a:lnTo>
                  <a:pt x="2677319" y="38894"/>
                </a:lnTo>
                <a:lnTo>
                  <a:pt x="2686050" y="37306"/>
                </a:lnTo>
                <a:lnTo>
                  <a:pt x="2690416" y="36513"/>
                </a:lnTo>
                <a:lnTo>
                  <a:pt x="2694781" y="36513"/>
                </a:lnTo>
                <a:lnTo>
                  <a:pt x="2699147" y="36513"/>
                </a:lnTo>
                <a:lnTo>
                  <a:pt x="2703910" y="36910"/>
                </a:lnTo>
                <a:lnTo>
                  <a:pt x="2708672" y="38100"/>
                </a:lnTo>
                <a:lnTo>
                  <a:pt x="2713037" y="39688"/>
                </a:lnTo>
                <a:lnTo>
                  <a:pt x="2717800" y="42069"/>
                </a:lnTo>
                <a:lnTo>
                  <a:pt x="2722563" y="44847"/>
                </a:lnTo>
                <a:lnTo>
                  <a:pt x="2728119" y="43260"/>
                </a:lnTo>
                <a:lnTo>
                  <a:pt x="2732087" y="41672"/>
                </a:lnTo>
                <a:lnTo>
                  <a:pt x="2734469" y="40084"/>
                </a:lnTo>
                <a:lnTo>
                  <a:pt x="2736056" y="38497"/>
                </a:lnTo>
                <a:lnTo>
                  <a:pt x="2736850" y="37306"/>
                </a:lnTo>
                <a:lnTo>
                  <a:pt x="2737247" y="36513"/>
                </a:lnTo>
                <a:lnTo>
                  <a:pt x="2736850" y="35719"/>
                </a:lnTo>
                <a:lnTo>
                  <a:pt x="2736056" y="34925"/>
                </a:lnTo>
                <a:lnTo>
                  <a:pt x="2735659" y="34131"/>
                </a:lnTo>
                <a:lnTo>
                  <a:pt x="2735262" y="33734"/>
                </a:lnTo>
                <a:lnTo>
                  <a:pt x="2735262" y="33338"/>
                </a:lnTo>
                <a:lnTo>
                  <a:pt x="2736056" y="33338"/>
                </a:lnTo>
                <a:lnTo>
                  <a:pt x="2740025" y="33338"/>
                </a:lnTo>
                <a:lnTo>
                  <a:pt x="2749153" y="33734"/>
                </a:lnTo>
                <a:lnTo>
                  <a:pt x="2752328" y="34131"/>
                </a:lnTo>
                <a:lnTo>
                  <a:pt x="2755106" y="34528"/>
                </a:lnTo>
                <a:lnTo>
                  <a:pt x="2757488" y="35322"/>
                </a:lnTo>
                <a:lnTo>
                  <a:pt x="2759869" y="36116"/>
                </a:lnTo>
                <a:lnTo>
                  <a:pt x="2763441" y="37703"/>
                </a:lnTo>
                <a:lnTo>
                  <a:pt x="2766616" y="39291"/>
                </a:lnTo>
                <a:lnTo>
                  <a:pt x="2769394" y="40481"/>
                </a:lnTo>
                <a:lnTo>
                  <a:pt x="2771775" y="40878"/>
                </a:lnTo>
                <a:lnTo>
                  <a:pt x="2772966" y="40481"/>
                </a:lnTo>
                <a:lnTo>
                  <a:pt x="2774553" y="40084"/>
                </a:lnTo>
                <a:lnTo>
                  <a:pt x="2775744" y="39291"/>
                </a:lnTo>
                <a:lnTo>
                  <a:pt x="2777331" y="38100"/>
                </a:lnTo>
                <a:lnTo>
                  <a:pt x="2779712" y="35322"/>
                </a:lnTo>
                <a:lnTo>
                  <a:pt x="2781300" y="33338"/>
                </a:lnTo>
                <a:lnTo>
                  <a:pt x="2782491" y="30956"/>
                </a:lnTo>
                <a:lnTo>
                  <a:pt x="2783284" y="28972"/>
                </a:lnTo>
                <a:lnTo>
                  <a:pt x="2783284" y="27384"/>
                </a:lnTo>
                <a:lnTo>
                  <a:pt x="2782887" y="25797"/>
                </a:lnTo>
                <a:lnTo>
                  <a:pt x="2782491" y="24210"/>
                </a:lnTo>
                <a:lnTo>
                  <a:pt x="2781300" y="23019"/>
                </a:lnTo>
                <a:lnTo>
                  <a:pt x="2779712" y="21828"/>
                </a:lnTo>
                <a:lnTo>
                  <a:pt x="2777728" y="20638"/>
                </a:lnTo>
                <a:lnTo>
                  <a:pt x="2775744" y="19844"/>
                </a:lnTo>
                <a:lnTo>
                  <a:pt x="2773362" y="19050"/>
                </a:lnTo>
                <a:lnTo>
                  <a:pt x="2767806" y="17463"/>
                </a:lnTo>
                <a:lnTo>
                  <a:pt x="2761853" y="16272"/>
                </a:lnTo>
                <a:lnTo>
                  <a:pt x="2747962" y="14684"/>
                </a:lnTo>
                <a:lnTo>
                  <a:pt x="2734469" y="13097"/>
                </a:lnTo>
                <a:lnTo>
                  <a:pt x="2728119" y="12303"/>
                </a:lnTo>
                <a:lnTo>
                  <a:pt x="2722959" y="11510"/>
                </a:lnTo>
                <a:lnTo>
                  <a:pt x="2718197" y="10319"/>
                </a:lnTo>
                <a:lnTo>
                  <a:pt x="2715022" y="8731"/>
                </a:lnTo>
                <a:lnTo>
                  <a:pt x="2718991" y="6747"/>
                </a:lnTo>
                <a:lnTo>
                  <a:pt x="2721769" y="5160"/>
                </a:lnTo>
                <a:lnTo>
                  <a:pt x="2723356" y="3969"/>
                </a:lnTo>
                <a:lnTo>
                  <a:pt x="2724547" y="2778"/>
                </a:lnTo>
                <a:lnTo>
                  <a:pt x="2724944" y="1984"/>
                </a:lnTo>
                <a:lnTo>
                  <a:pt x="2724944" y="1191"/>
                </a:lnTo>
                <a:lnTo>
                  <a:pt x="2724944" y="794"/>
                </a:lnTo>
                <a:lnTo>
                  <a:pt x="2724547" y="397"/>
                </a:lnTo>
                <a:close/>
              </a:path>
            </a:pathLst>
          </a:custGeom>
        </p:spPr>
        <p:txBody>
          <a:bodyPr wrap="square">
            <a:noAutofit/>
          </a:bodyPr>
          <a:lstStyle/>
          <a:p>
            <a:endParaRPr lang="id-ID"/>
          </a:p>
        </p:txBody>
      </p:sp>
      <p:sp>
        <p:nvSpPr>
          <p:cNvPr id="16" name="Title 5"/>
          <p:cNvSpPr>
            <a:spLocks noGrp="1"/>
          </p:cNvSpPr>
          <p:nvPr>
            <p:ph type="title" hasCustomPrompt="1"/>
          </p:nvPr>
        </p:nvSpPr>
        <p:spPr>
          <a:xfrm>
            <a:off x="5249275" y="2099269"/>
            <a:ext cx="3345350" cy="747137"/>
          </a:xfrm>
          <a:prstGeom prst="rect">
            <a:avLst/>
          </a:prstGeom>
        </p:spPr>
        <p:txBody>
          <a:bodyPr/>
          <a:lstStyle>
            <a:lvl1pPr algn="l">
              <a:defRPr sz="4800" b="0" spc="300" baseline="0">
                <a:latin typeface="Roboto Condensed" panose="02000000000000000000" pitchFamily="2" charset="0"/>
                <a:ea typeface="Roboto Condensed" panose="02000000000000000000" pitchFamily="2" charset="0"/>
              </a:defRPr>
            </a:lvl1pPr>
          </a:lstStyle>
          <a:p>
            <a:r>
              <a:rPr lang="id-ID" dirty="0"/>
              <a:t>INSERT TEXT</a:t>
            </a:r>
            <a:br>
              <a:rPr lang="id-ID" dirty="0"/>
            </a:br>
            <a:endParaRPr lang="id-ID" dirty="0"/>
          </a:p>
        </p:txBody>
      </p:sp>
      <p:sp>
        <p:nvSpPr>
          <p:cNvPr id="17" name="Text Placeholder 3"/>
          <p:cNvSpPr>
            <a:spLocks noGrp="1"/>
          </p:cNvSpPr>
          <p:nvPr>
            <p:ph type="body" sz="quarter" idx="18" hasCustomPrompt="1"/>
          </p:nvPr>
        </p:nvSpPr>
        <p:spPr>
          <a:xfrm>
            <a:off x="5249275" y="2734590"/>
            <a:ext cx="3345350" cy="755867"/>
          </a:xfrm>
          <a:prstGeom prst="rect">
            <a:avLst/>
          </a:prstGeom>
        </p:spPr>
        <p:txBody>
          <a:bodyPr/>
          <a:lstStyle>
            <a:lvl1pPr marL="0" indent="0">
              <a:buNone/>
              <a:defRPr sz="4400" b="0" spc="300">
                <a:latin typeface="Roboto Condensed" panose="02000000000000000000" pitchFamily="2" charset="0"/>
                <a:ea typeface="Roboto Condensed" panose="02000000000000000000" pitchFamily="2" charset="0"/>
              </a:defRPr>
            </a:lvl1pPr>
          </a:lstStyle>
          <a:p>
            <a:pPr lvl="0"/>
            <a:r>
              <a:rPr lang="id-ID" dirty="0"/>
              <a:t>TEXT HERE</a:t>
            </a:r>
          </a:p>
        </p:txBody>
      </p:sp>
    </p:spTree>
    <p:extLst>
      <p:ext uri="{BB962C8B-B14F-4D97-AF65-F5344CB8AC3E}">
        <p14:creationId xmlns:p14="http://schemas.microsoft.com/office/powerpoint/2010/main" val="2322477345"/>
      </p:ext>
    </p:extLst>
  </p:cSld>
  <p:clrMapOvr>
    <a:masterClrMapping/>
  </p:clrMapOvr>
  <p:transition spd="slow" advTm="3000">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2" presetClass="entr" presetSubtype="2" fill="hold" grpId="0" nodeType="afterEffect" p14:presetBounceEnd="22000">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14:bounceEnd="22000">
                                          <p:cBhvr additive="base">
                                            <p:cTn id="11" dur="500" fill="hold"/>
                                            <p:tgtEl>
                                              <p:spTgt spid="16"/>
                                            </p:tgtEl>
                                            <p:attrNameLst>
                                              <p:attrName>ppt_x</p:attrName>
                                            </p:attrNameLst>
                                          </p:cBhvr>
                                          <p:tavLst>
                                            <p:tav tm="0">
                                              <p:val>
                                                <p:strVal val="1+#ppt_w/2"/>
                                              </p:val>
                                            </p:tav>
                                            <p:tav tm="100000">
                                              <p:val>
                                                <p:strVal val="#ppt_x"/>
                                              </p:val>
                                            </p:tav>
                                          </p:tavLst>
                                        </p:anim>
                                        <p:anim calcmode="lin" valueType="num" p14:bounceEnd="22000">
                                          <p:cBhvr additive="base">
                                            <p:cTn id="12" dur="5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26000">
                                      <p:stCondLst>
                                        <p:cond delay="250"/>
                                      </p:stCondLst>
                                      <p:childTnLst>
                                        <p:set>
                                          <p:cBhvr>
                                            <p:cTn id="14" dur="1" fill="hold">
                                              <p:stCondLst>
                                                <p:cond delay="0"/>
                                              </p:stCondLst>
                                            </p:cTn>
                                            <p:tgtEl>
                                              <p:spTgt spid="17">
                                                <p:txEl>
                                                  <p:pRg st="0" end="0"/>
                                                </p:txEl>
                                              </p:spTgt>
                                            </p:tgtEl>
                                            <p:attrNameLst>
                                              <p:attrName>style.visibility</p:attrName>
                                            </p:attrNameLst>
                                          </p:cBhvr>
                                          <p:to>
                                            <p:strVal val="visible"/>
                                          </p:to>
                                        </p:set>
                                        <p:anim calcmode="lin" valueType="num" p14:bounceEnd="26000">
                                          <p:cBhvr additive="base">
                                            <p:cTn id="15" dur="500" fill="hold"/>
                                            <p:tgtEl>
                                              <p:spTgt spid="17">
                                                <p:txEl>
                                                  <p:pRg st="0" end="0"/>
                                                </p:txEl>
                                              </p:spTgt>
                                            </p:tgtEl>
                                            <p:attrNameLst>
                                              <p:attrName>ppt_x</p:attrName>
                                            </p:attrNameLst>
                                          </p:cBhvr>
                                          <p:tavLst>
                                            <p:tav tm="0">
                                              <p:val>
                                                <p:strVal val="1+#ppt_w/2"/>
                                              </p:val>
                                            </p:tav>
                                            <p:tav tm="100000">
                                              <p:val>
                                                <p:strVal val="#ppt_x"/>
                                              </p:val>
                                            </p:tav>
                                          </p:tavLst>
                                        </p:anim>
                                        <p:anim calcmode="lin" valueType="num" p14:bounceEnd="26000">
                                          <p:cBhvr additive="base">
                                            <p:cTn id="16" dur="50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build="p">
            <p:tmplLst>
              <p:tmpl lvl="1">
                <p:tnLst>
                  <p:par>
                    <p:cTn presetID="2" presetClass="entr" presetSubtype="2" fill="hold" nodeType="withEffect" p14:presetBounceEnd="26000">
                      <p:stCondLst>
                        <p:cond delay="250"/>
                      </p:stCondLst>
                      <p:childTnLst>
                        <p:set>
                          <p:cBhvr>
                            <p:cTn dur="1" fill="hold">
                              <p:stCondLst>
                                <p:cond delay="0"/>
                              </p:stCondLst>
                            </p:cTn>
                            <p:tgtEl>
                              <p:spTgt spid="17"/>
                            </p:tgtEl>
                            <p:attrNameLst>
                              <p:attrName>style.visibility</p:attrName>
                            </p:attrNameLst>
                          </p:cBhvr>
                          <p:to>
                            <p:strVal val="visible"/>
                          </p:to>
                        </p:set>
                        <p:anim calcmode="lin" valueType="num" p14:bounceEnd="26000">
                          <p:cBhvr additive="base">
                            <p:cTn dur="500" fill="hold"/>
                            <p:tgtEl>
                              <p:spTgt spid="17"/>
                            </p:tgtEl>
                            <p:attrNameLst>
                              <p:attrName>ppt_x</p:attrName>
                            </p:attrNameLst>
                          </p:cBhvr>
                          <p:tavLst>
                            <p:tav tm="0">
                              <p:val>
                                <p:strVal val="1+#ppt_w/2"/>
                              </p:val>
                            </p:tav>
                            <p:tav tm="100000">
                              <p:val>
                                <p:strVal val="#ppt_x"/>
                              </p:val>
                            </p:tav>
                          </p:tavLst>
                        </p:anim>
                        <p:anim calcmode="lin" valueType="num" p14:bounceEnd="26000">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250"/>
                                      </p:stCondLst>
                                      <p:childTnLst>
                                        <p:set>
                                          <p:cBhvr>
                                            <p:cTn id="14" dur="1" fill="hold">
                                              <p:stCondLst>
                                                <p:cond delay="0"/>
                                              </p:stCondLst>
                                            </p:cTn>
                                            <p:tgtEl>
                                              <p:spTgt spid="17">
                                                <p:txEl>
                                                  <p:pRg st="0" end="0"/>
                                                </p:txEl>
                                              </p:spTgt>
                                            </p:tgtEl>
                                            <p:attrNameLst>
                                              <p:attrName>style.visibility</p:attrName>
                                            </p:attrNameLst>
                                          </p:cBhvr>
                                          <p:to>
                                            <p:strVal val="visible"/>
                                          </p:to>
                                        </p:set>
                                        <p:anim calcmode="lin" valueType="num">
                                          <p:cBhvr additive="base">
                                            <p:cTn id="15"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build="p">
            <p:tmplLst>
              <p:tmpl lvl="1">
                <p:tnLst>
                  <p:par>
                    <p:cTn presetID="2" presetClass="entr" presetSubtype="2" fill="hold" nodeType="withEffect">
                      <p:stCondLst>
                        <p:cond delay="25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9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570313" y="922338"/>
            <a:ext cx="4673203" cy="4938712"/>
          </a:xfrm>
          <a:custGeom>
            <a:avLst/>
            <a:gdLst>
              <a:gd name="connsiteX0" fmla="*/ 3057842 w 6230937"/>
              <a:gd name="connsiteY0" fmla="*/ 1548448 h 4938712"/>
              <a:gd name="connsiteX1" fmla="*/ 3057842 w 6230937"/>
              <a:gd name="connsiteY1" fmla="*/ 1549400 h 4938712"/>
              <a:gd name="connsiteX2" fmla="*/ 3055620 w 6230937"/>
              <a:gd name="connsiteY2" fmla="*/ 1553210 h 4938712"/>
              <a:gd name="connsiteX3" fmla="*/ 3050540 w 6230937"/>
              <a:gd name="connsiteY3" fmla="*/ 1560513 h 4938712"/>
              <a:gd name="connsiteX4" fmla="*/ 3042948 w 6230937"/>
              <a:gd name="connsiteY4" fmla="*/ 1570732 h 4938712"/>
              <a:gd name="connsiteX5" fmla="*/ 3041015 w 6230937"/>
              <a:gd name="connsiteY5" fmla="*/ 1572578 h 4938712"/>
              <a:gd name="connsiteX6" fmla="*/ 3038792 w 6230937"/>
              <a:gd name="connsiteY6" fmla="*/ 1574483 h 4938712"/>
              <a:gd name="connsiteX7" fmla="*/ 3037205 w 6230937"/>
              <a:gd name="connsiteY7" fmla="*/ 1575753 h 4938712"/>
              <a:gd name="connsiteX8" fmla="*/ 3035935 w 6230937"/>
              <a:gd name="connsiteY8" fmla="*/ 1576388 h 4938712"/>
              <a:gd name="connsiteX9" fmla="*/ 3035617 w 6230937"/>
              <a:gd name="connsiteY9" fmla="*/ 1576388 h 4938712"/>
              <a:gd name="connsiteX10" fmla="*/ 3035935 w 6230937"/>
              <a:gd name="connsiteY10" fmla="*/ 1574483 h 4938712"/>
              <a:gd name="connsiteX11" fmla="*/ 3038475 w 6230937"/>
              <a:gd name="connsiteY11" fmla="*/ 1571308 h 4938712"/>
              <a:gd name="connsiteX12" fmla="*/ 3041332 w 6230937"/>
              <a:gd name="connsiteY12" fmla="*/ 1567180 h 4938712"/>
              <a:gd name="connsiteX13" fmla="*/ 3045777 w 6230937"/>
              <a:gd name="connsiteY13" fmla="*/ 1562100 h 4938712"/>
              <a:gd name="connsiteX14" fmla="*/ 3053397 w 6230937"/>
              <a:gd name="connsiteY14" fmla="*/ 1553210 h 4938712"/>
              <a:gd name="connsiteX15" fmla="*/ 2029460 w 6230937"/>
              <a:gd name="connsiteY15" fmla="*/ 0 h 4938712"/>
              <a:gd name="connsiteX16" fmla="*/ 2033588 w 6230937"/>
              <a:gd name="connsiteY16" fmla="*/ 0 h 4938712"/>
              <a:gd name="connsiteX17" fmla="*/ 2038350 w 6230937"/>
              <a:gd name="connsiteY17" fmla="*/ 318 h 4938712"/>
              <a:gd name="connsiteX18" fmla="*/ 2043430 w 6230937"/>
              <a:gd name="connsiteY18" fmla="*/ 635 h 4938712"/>
              <a:gd name="connsiteX19" fmla="*/ 2048828 w 6230937"/>
              <a:gd name="connsiteY19" fmla="*/ 1588 h 4938712"/>
              <a:gd name="connsiteX20" fmla="*/ 2060258 w 6230937"/>
              <a:gd name="connsiteY20" fmla="*/ 3493 h 4938712"/>
              <a:gd name="connsiteX21" fmla="*/ 2072640 w 6230937"/>
              <a:gd name="connsiteY21" fmla="*/ 6668 h 4938712"/>
              <a:gd name="connsiteX22" fmla="*/ 2085340 w 6230937"/>
              <a:gd name="connsiteY22" fmla="*/ 10160 h 4938712"/>
              <a:gd name="connsiteX23" fmla="*/ 2098992 w 6230937"/>
              <a:gd name="connsiteY23" fmla="*/ 13970 h 4938712"/>
              <a:gd name="connsiteX24" fmla="*/ 2112645 w 6230937"/>
              <a:gd name="connsiteY24" fmla="*/ 18733 h 4938712"/>
              <a:gd name="connsiteX25" fmla="*/ 2126615 w 6230937"/>
              <a:gd name="connsiteY25" fmla="*/ 23813 h 4938712"/>
              <a:gd name="connsiteX26" fmla="*/ 2140267 w 6230937"/>
              <a:gd name="connsiteY26" fmla="*/ 29210 h 4938712"/>
              <a:gd name="connsiteX27" fmla="*/ 2153602 w 6230937"/>
              <a:gd name="connsiteY27" fmla="*/ 34608 h 4938712"/>
              <a:gd name="connsiteX28" fmla="*/ 2165985 w 6230937"/>
              <a:gd name="connsiteY28" fmla="*/ 40640 h 4938712"/>
              <a:gd name="connsiteX29" fmla="*/ 2178050 w 6230937"/>
              <a:gd name="connsiteY29" fmla="*/ 46355 h 4938712"/>
              <a:gd name="connsiteX30" fmla="*/ 2189480 w 6230937"/>
              <a:gd name="connsiteY30" fmla="*/ 51753 h 4938712"/>
              <a:gd name="connsiteX31" fmla="*/ 2199005 w 6230937"/>
              <a:gd name="connsiteY31" fmla="*/ 57468 h 4938712"/>
              <a:gd name="connsiteX32" fmla="*/ 2207577 w 6230937"/>
              <a:gd name="connsiteY32" fmla="*/ 62548 h 4938712"/>
              <a:gd name="connsiteX33" fmla="*/ 2214245 w 6230937"/>
              <a:gd name="connsiteY33" fmla="*/ 67628 h 4938712"/>
              <a:gd name="connsiteX34" fmla="*/ 2221230 w 6230937"/>
              <a:gd name="connsiteY34" fmla="*/ 73978 h 4938712"/>
              <a:gd name="connsiteX35" fmla="*/ 2231707 w 6230937"/>
              <a:gd name="connsiteY35" fmla="*/ 82868 h 4938712"/>
              <a:gd name="connsiteX36" fmla="*/ 2241867 w 6230937"/>
              <a:gd name="connsiteY36" fmla="*/ 92710 h 4938712"/>
              <a:gd name="connsiteX37" fmla="*/ 2248535 w 6230937"/>
              <a:gd name="connsiteY37" fmla="*/ 98425 h 4938712"/>
              <a:gd name="connsiteX38" fmla="*/ 2276475 w 6230937"/>
              <a:gd name="connsiteY38" fmla="*/ 134620 h 4938712"/>
              <a:gd name="connsiteX39" fmla="*/ 2280285 w 6230937"/>
              <a:gd name="connsiteY39" fmla="*/ 117475 h 4938712"/>
              <a:gd name="connsiteX40" fmla="*/ 2284412 w 6230937"/>
              <a:gd name="connsiteY40" fmla="*/ 97790 h 4938712"/>
              <a:gd name="connsiteX41" fmla="*/ 2287270 w 6230937"/>
              <a:gd name="connsiteY41" fmla="*/ 87313 h 4938712"/>
              <a:gd name="connsiteX42" fmla="*/ 2289810 w 6230937"/>
              <a:gd name="connsiteY42" fmla="*/ 76200 h 4938712"/>
              <a:gd name="connsiteX43" fmla="*/ 2292667 w 6230937"/>
              <a:gd name="connsiteY43" fmla="*/ 65723 h 4938712"/>
              <a:gd name="connsiteX44" fmla="*/ 2296160 w 6230937"/>
              <a:gd name="connsiteY44" fmla="*/ 55563 h 4938712"/>
              <a:gd name="connsiteX45" fmla="*/ 2299970 w 6230937"/>
              <a:gd name="connsiteY45" fmla="*/ 46038 h 4938712"/>
              <a:gd name="connsiteX46" fmla="*/ 2304415 w 6230937"/>
              <a:gd name="connsiteY46" fmla="*/ 36513 h 4938712"/>
              <a:gd name="connsiteX47" fmla="*/ 2306638 w 6230937"/>
              <a:gd name="connsiteY47" fmla="*/ 32385 h 4938712"/>
              <a:gd name="connsiteX48" fmla="*/ 2308860 w 6230937"/>
              <a:gd name="connsiteY48" fmla="*/ 28575 h 4938712"/>
              <a:gd name="connsiteX49" fmla="*/ 2311717 w 6230937"/>
              <a:gd name="connsiteY49" fmla="*/ 24448 h 4938712"/>
              <a:gd name="connsiteX50" fmla="*/ 2313940 w 6230937"/>
              <a:gd name="connsiteY50" fmla="*/ 21273 h 4938712"/>
              <a:gd name="connsiteX51" fmla="*/ 2317115 w 6230937"/>
              <a:gd name="connsiteY51" fmla="*/ 18415 h 4938712"/>
              <a:gd name="connsiteX52" fmla="*/ 2320290 w 6230937"/>
              <a:gd name="connsiteY52" fmla="*/ 15240 h 4938712"/>
              <a:gd name="connsiteX53" fmla="*/ 2323465 w 6230937"/>
              <a:gd name="connsiteY53" fmla="*/ 12700 h 4938712"/>
              <a:gd name="connsiteX54" fmla="*/ 2326322 w 6230937"/>
              <a:gd name="connsiteY54" fmla="*/ 10795 h 4938712"/>
              <a:gd name="connsiteX55" fmla="*/ 2330133 w 6230937"/>
              <a:gd name="connsiteY55" fmla="*/ 9208 h 4938712"/>
              <a:gd name="connsiteX56" fmla="*/ 2333942 w 6230937"/>
              <a:gd name="connsiteY56" fmla="*/ 8255 h 4938712"/>
              <a:gd name="connsiteX57" fmla="*/ 2337435 w 6230937"/>
              <a:gd name="connsiteY57" fmla="*/ 7303 h 4938712"/>
              <a:gd name="connsiteX58" fmla="*/ 2341562 w 6230937"/>
              <a:gd name="connsiteY58" fmla="*/ 6985 h 4938712"/>
              <a:gd name="connsiteX59" fmla="*/ 2358390 w 6230937"/>
              <a:gd name="connsiteY59" fmla="*/ 7303 h 4938712"/>
              <a:gd name="connsiteX60" fmla="*/ 2369820 w 6230937"/>
              <a:gd name="connsiteY60" fmla="*/ 8255 h 4938712"/>
              <a:gd name="connsiteX61" fmla="*/ 2373947 w 6230937"/>
              <a:gd name="connsiteY61" fmla="*/ 8573 h 4938712"/>
              <a:gd name="connsiteX62" fmla="*/ 2376805 w 6230937"/>
              <a:gd name="connsiteY62" fmla="*/ 9208 h 4938712"/>
              <a:gd name="connsiteX63" fmla="*/ 2379027 w 6230937"/>
              <a:gd name="connsiteY63" fmla="*/ 10160 h 4938712"/>
              <a:gd name="connsiteX64" fmla="*/ 2380615 w 6230937"/>
              <a:gd name="connsiteY64" fmla="*/ 10795 h 4938712"/>
              <a:gd name="connsiteX65" fmla="*/ 2381885 w 6230937"/>
              <a:gd name="connsiteY65" fmla="*/ 11748 h 4938712"/>
              <a:gd name="connsiteX66" fmla="*/ 2382202 w 6230937"/>
              <a:gd name="connsiteY66" fmla="*/ 12383 h 4938712"/>
              <a:gd name="connsiteX67" fmla="*/ 2382520 w 6230937"/>
              <a:gd name="connsiteY67" fmla="*/ 13335 h 4938712"/>
              <a:gd name="connsiteX68" fmla="*/ 2382837 w 6230937"/>
              <a:gd name="connsiteY68" fmla="*/ 13653 h 4938712"/>
              <a:gd name="connsiteX69" fmla="*/ 2382837 w 6230937"/>
              <a:gd name="connsiteY69" fmla="*/ 14288 h 4938712"/>
              <a:gd name="connsiteX70" fmla="*/ 2383473 w 6230937"/>
              <a:gd name="connsiteY70" fmla="*/ 15240 h 4938712"/>
              <a:gd name="connsiteX71" fmla="*/ 2384107 w 6230937"/>
              <a:gd name="connsiteY71" fmla="*/ 15558 h 4938712"/>
              <a:gd name="connsiteX72" fmla="*/ 2384742 w 6230937"/>
              <a:gd name="connsiteY72" fmla="*/ 15875 h 4938712"/>
              <a:gd name="connsiteX73" fmla="*/ 2459673 w 6230937"/>
              <a:gd name="connsiteY73" fmla="*/ 18415 h 4938712"/>
              <a:gd name="connsiteX74" fmla="*/ 2469832 w 6230937"/>
              <a:gd name="connsiteY74" fmla="*/ 19050 h 4938712"/>
              <a:gd name="connsiteX75" fmla="*/ 2478087 w 6230937"/>
              <a:gd name="connsiteY75" fmla="*/ 20320 h 4938712"/>
              <a:gd name="connsiteX76" fmla="*/ 2484120 w 6230937"/>
              <a:gd name="connsiteY76" fmla="*/ 21273 h 4938712"/>
              <a:gd name="connsiteX77" fmla="*/ 2489200 w 6230937"/>
              <a:gd name="connsiteY77" fmla="*/ 22860 h 4938712"/>
              <a:gd name="connsiteX78" fmla="*/ 2492692 w 6230937"/>
              <a:gd name="connsiteY78" fmla="*/ 24448 h 4938712"/>
              <a:gd name="connsiteX79" fmla="*/ 2495867 w 6230937"/>
              <a:gd name="connsiteY79" fmla="*/ 26035 h 4938712"/>
              <a:gd name="connsiteX80" fmla="*/ 2498090 w 6230937"/>
              <a:gd name="connsiteY80" fmla="*/ 27623 h 4938712"/>
              <a:gd name="connsiteX81" fmla="*/ 2500630 w 6230937"/>
              <a:gd name="connsiteY81" fmla="*/ 29210 h 4938712"/>
              <a:gd name="connsiteX82" fmla="*/ 2502852 w 6230937"/>
              <a:gd name="connsiteY82" fmla="*/ 31115 h 4938712"/>
              <a:gd name="connsiteX83" fmla="*/ 2506027 w 6230937"/>
              <a:gd name="connsiteY83" fmla="*/ 32703 h 4938712"/>
              <a:gd name="connsiteX84" fmla="*/ 2509520 w 6230937"/>
              <a:gd name="connsiteY84" fmla="*/ 34608 h 4938712"/>
              <a:gd name="connsiteX85" fmla="*/ 2514282 w 6230937"/>
              <a:gd name="connsiteY85" fmla="*/ 36195 h 4938712"/>
              <a:gd name="connsiteX86" fmla="*/ 2519997 w 6230937"/>
              <a:gd name="connsiteY86" fmla="*/ 37783 h 4938712"/>
              <a:gd name="connsiteX87" fmla="*/ 2527300 w 6230937"/>
              <a:gd name="connsiteY87" fmla="*/ 39370 h 4938712"/>
              <a:gd name="connsiteX88" fmla="*/ 2537142 w 6230937"/>
              <a:gd name="connsiteY88" fmla="*/ 40958 h 4938712"/>
              <a:gd name="connsiteX89" fmla="*/ 2548890 w 6230937"/>
              <a:gd name="connsiteY89" fmla="*/ 41910 h 4938712"/>
              <a:gd name="connsiteX90" fmla="*/ 2553653 w 6230937"/>
              <a:gd name="connsiteY90" fmla="*/ 42545 h 4938712"/>
              <a:gd name="connsiteX91" fmla="*/ 2557145 w 6230937"/>
              <a:gd name="connsiteY91" fmla="*/ 42545 h 4938712"/>
              <a:gd name="connsiteX92" fmla="*/ 2560002 w 6230937"/>
              <a:gd name="connsiteY92" fmla="*/ 42545 h 4938712"/>
              <a:gd name="connsiteX93" fmla="*/ 2562225 w 6230937"/>
              <a:gd name="connsiteY93" fmla="*/ 41910 h 4938712"/>
              <a:gd name="connsiteX94" fmla="*/ 2564765 w 6230937"/>
              <a:gd name="connsiteY94" fmla="*/ 41275 h 4938712"/>
              <a:gd name="connsiteX95" fmla="*/ 2566670 w 6230937"/>
              <a:gd name="connsiteY95" fmla="*/ 40640 h 4938712"/>
              <a:gd name="connsiteX96" fmla="*/ 2567940 w 6230937"/>
              <a:gd name="connsiteY96" fmla="*/ 40640 h 4938712"/>
              <a:gd name="connsiteX97" fmla="*/ 2569527 w 6230937"/>
              <a:gd name="connsiteY97" fmla="*/ 40640 h 4938712"/>
              <a:gd name="connsiteX98" fmla="*/ 2571115 w 6230937"/>
              <a:gd name="connsiteY98" fmla="*/ 40640 h 4938712"/>
              <a:gd name="connsiteX99" fmla="*/ 2573655 w 6230937"/>
              <a:gd name="connsiteY99" fmla="*/ 41275 h 4938712"/>
              <a:gd name="connsiteX100" fmla="*/ 2581275 w 6230937"/>
              <a:gd name="connsiteY100" fmla="*/ 43180 h 4938712"/>
              <a:gd name="connsiteX101" fmla="*/ 2592705 w 6230937"/>
              <a:gd name="connsiteY101" fmla="*/ 47625 h 4938712"/>
              <a:gd name="connsiteX102" fmla="*/ 2600325 w 6230937"/>
              <a:gd name="connsiteY102" fmla="*/ 50165 h 4938712"/>
              <a:gd name="connsiteX103" fmla="*/ 2607310 w 6230937"/>
              <a:gd name="connsiteY103" fmla="*/ 53658 h 4938712"/>
              <a:gd name="connsiteX104" fmla="*/ 2614295 w 6230937"/>
              <a:gd name="connsiteY104" fmla="*/ 58103 h 4938712"/>
              <a:gd name="connsiteX105" fmla="*/ 2620963 w 6230937"/>
              <a:gd name="connsiteY105" fmla="*/ 62230 h 4938712"/>
              <a:gd name="connsiteX106" fmla="*/ 2626678 w 6230937"/>
              <a:gd name="connsiteY106" fmla="*/ 67310 h 4938712"/>
              <a:gd name="connsiteX107" fmla="*/ 2632710 w 6230937"/>
              <a:gd name="connsiteY107" fmla="*/ 72390 h 4938712"/>
              <a:gd name="connsiteX108" fmla="*/ 2638425 w 6230937"/>
              <a:gd name="connsiteY108" fmla="*/ 78105 h 4938712"/>
              <a:gd name="connsiteX109" fmla="*/ 2643505 w 6230937"/>
              <a:gd name="connsiteY109" fmla="*/ 84138 h 4938712"/>
              <a:gd name="connsiteX110" fmla="*/ 2648585 w 6230937"/>
              <a:gd name="connsiteY110" fmla="*/ 89853 h 4938712"/>
              <a:gd name="connsiteX111" fmla="*/ 2653665 w 6230937"/>
              <a:gd name="connsiteY111" fmla="*/ 96203 h 4938712"/>
              <a:gd name="connsiteX112" fmla="*/ 2657792 w 6230937"/>
              <a:gd name="connsiteY112" fmla="*/ 102870 h 4938712"/>
              <a:gd name="connsiteX113" fmla="*/ 2662238 w 6230937"/>
              <a:gd name="connsiteY113" fmla="*/ 109538 h 4938712"/>
              <a:gd name="connsiteX114" fmla="*/ 2670492 w 6230937"/>
              <a:gd name="connsiteY114" fmla="*/ 122555 h 4938712"/>
              <a:gd name="connsiteX115" fmla="*/ 2677477 w 6230937"/>
              <a:gd name="connsiteY115" fmla="*/ 135573 h 4938712"/>
              <a:gd name="connsiteX116" fmla="*/ 2681287 w 6230937"/>
              <a:gd name="connsiteY116" fmla="*/ 131128 h 4938712"/>
              <a:gd name="connsiteX117" fmla="*/ 2682875 w 6230937"/>
              <a:gd name="connsiteY117" fmla="*/ 129223 h 4938712"/>
              <a:gd name="connsiteX118" fmla="*/ 2685097 w 6230937"/>
              <a:gd name="connsiteY118" fmla="*/ 126048 h 4938712"/>
              <a:gd name="connsiteX119" fmla="*/ 2691130 w 6230937"/>
              <a:gd name="connsiteY119" fmla="*/ 116840 h 4938712"/>
              <a:gd name="connsiteX120" fmla="*/ 2720340 w 6230937"/>
              <a:gd name="connsiteY120" fmla="*/ 60008 h 4938712"/>
              <a:gd name="connsiteX121" fmla="*/ 2784475 w 6230937"/>
              <a:gd name="connsiteY121" fmla="*/ 63183 h 4938712"/>
              <a:gd name="connsiteX122" fmla="*/ 2794635 w 6230937"/>
              <a:gd name="connsiteY122" fmla="*/ 63183 h 4938712"/>
              <a:gd name="connsiteX123" fmla="*/ 2801302 w 6230937"/>
              <a:gd name="connsiteY123" fmla="*/ 62548 h 4938712"/>
              <a:gd name="connsiteX124" fmla="*/ 2805112 w 6230937"/>
              <a:gd name="connsiteY124" fmla="*/ 62230 h 4938712"/>
              <a:gd name="connsiteX125" fmla="*/ 2807335 w 6230937"/>
              <a:gd name="connsiteY125" fmla="*/ 62230 h 4938712"/>
              <a:gd name="connsiteX126" fmla="*/ 2810192 w 6230937"/>
              <a:gd name="connsiteY126" fmla="*/ 62230 h 4938712"/>
              <a:gd name="connsiteX127" fmla="*/ 2814320 w 6230937"/>
              <a:gd name="connsiteY127" fmla="*/ 63183 h 4938712"/>
              <a:gd name="connsiteX128" fmla="*/ 2821305 w 6230937"/>
              <a:gd name="connsiteY128" fmla="*/ 64770 h 4938712"/>
              <a:gd name="connsiteX129" fmla="*/ 2832418 w 6230937"/>
              <a:gd name="connsiteY129" fmla="*/ 66993 h 4938712"/>
              <a:gd name="connsiteX130" fmla="*/ 2843530 w 6230937"/>
              <a:gd name="connsiteY130" fmla="*/ 70168 h 4938712"/>
              <a:gd name="connsiteX131" fmla="*/ 2851467 w 6230937"/>
              <a:gd name="connsiteY131" fmla="*/ 72073 h 4938712"/>
              <a:gd name="connsiteX132" fmla="*/ 2856230 w 6230937"/>
              <a:gd name="connsiteY132" fmla="*/ 73978 h 4938712"/>
              <a:gd name="connsiteX133" fmla="*/ 2859722 w 6230937"/>
              <a:gd name="connsiteY133" fmla="*/ 75248 h 4938712"/>
              <a:gd name="connsiteX134" fmla="*/ 2862580 w 6230937"/>
              <a:gd name="connsiteY134" fmla="*/ 76200 h 4938712"/>
              <a:gd name="connsiteX135" fmla="*/ 2867025 w 6230937"/>
              <a:gd name="connsiteY135" fmla="*/ 77470 h 4938712"/>
              <a:gd name="connsiteX136" fmla="*/ 2874010 w 6230937"/>
              <a:gd name="connsiteY136" fmla="*/ 78740 h 4938712"/>
              <a:gd name="connsiteX137" fmla="*/ 2884487 w 6230937"/>
              <a:gd name="connsiteY137" fmla="*/ 79693 h 4938712"/>
              <a:gd name="connsiteX138" fmla="*/ 2892742 w 6230937"/>
              <a:gd name="connsiteY138" fmla="*/ 80645 h 4938712"/>
              <a:gd name="connsiteX139" fmla="*/ 2900045 w 6230937"/>
              <a:gd name="connsiteY139" fmla="*/ 80963 h 4938712"/>
              <a:gd name="connsiteX140" fmla="*/ 2907982 w 6230937"/>
              <a:gd name="connsiteY140" fmla="*/ 81280 h 4938712"/>
              <a:gd name="connsiteX141" fmla="*/ 2914968 w 6230937"/>
              <a:gd name="connsiteY141" fmla="*/ 81280 h 4938712"/>
              <a:gd name="connsiteX142" fmla="*/ 2922270 w 6230937"/>
              <a:gd name="connsiteY142" fmla="*/ 81915 h 4938712"/>
              <a:gd name="connsiteX143" fmla="*/ 2929573 w 6230937"/>
              <a:gd name="connsiteY143" fmla="*/ 82233 h 4938712"/>
              <a:gd name="connsiteX144" fmla="*/ 2937510 w 6230937"/>
              <a:gd name="connsiteY144" fmla="*/ 82868 h 4938712"/>
              <a:gd name="connsiteX145" fmla="*/ 2945130 w 6230937"/>
              <a:gd name="connsiteY145" fmla="*/ 84138 h 4938712"/>
              <a:gd name="connsiteX146" fmla="*/ 2949257 w 6230937"/>
              <a:gd name="connsiteY146" fmla="*/ 84773 h 4938712"/>
              <a:gd name="connsiteX147" fmla="*/ 2953068 w 6230937"/>
              <a:gd name="connsiteY147" fmla="*/ 86043 h 4938712"/>
              <a:gd name="connsiteX148" fmla="*/ 2957512 w 6230937"/>
              <a:gd name="connsiteY148" fmla="*/ 87630 h 4938712"/>
              <a:gd name="connsiteX149" fmla="*/ 2961958 w 6230937"/>
              <a:gd name="connsiteY149" fmla="*/ 89218 h 4938712"/>
              <a:gd name="connsiteX150" fmla="*/ 2972117 w 6230937"/>
              <a:gd name="connsiteY150" fmla="*/ 93980 h 4938712"/>
              <a:gd name="connsiteX151" fmla="*/ 2982912 w 6230937"/>
              <a:gd name="connsiteY151" fmla="*/ 99378 h 4938712"/>
              <a:gd name="connsiteX152" fmla="*/ 2994660 w 6230937"/>
              <a:gd name="connsiteY152" fmla="*/ 105410 h 4938712"/>
              <a:gd name="connsiteX153" fmla="*/ 3006725 w 6230937"/>
              <a:gd name="connsiteY153" fmla="*/ 112395 h 4938712"/>
              <a:gd name="connsiteX154" fmla="*/ 3018790 w 6230937"/>
              <a:gd name="connsiteY154" fmla="*/ 120333 h 4938712"/>
              <a:gd name="connsiteX155" fmla="*/ 3030855 w 6230937"/>
              <a:gd name="connsiteY155" fmla="*/ 128588 h 4938712"/>
              <a:gd name="connsiteX156" fmla="*/ 3042285 w 6230937"/>
              <a:gd name="connsiteY156" fmla="*/ 137160 h 4938712"/>
              <a:gd name="connsiteX157" fmla="*/ 3053080 w 6230937"/>
              <a:gd name="connsiteY157" fmla="*/ 146050 h 4938712"/>
              <a:gd name="connsiteX158" fmla="*/ 3058160 w 6230937"/>
              <a:gd name="connsiteY158" fmla="*/ 150813 h 4938712"/>
              <a:gd name="connsiteX159" fmla="*/ 3062922 w 6230937"/>
              <a:gd name="connsiteY159" fmla="*/ 155258 h 4938712"/>
              <a:gd name="connsiteX160" fmla="*/ 3067685 w 6230937"/>
              <a:gd name="connsiteY160" fmla="*/ 160020 h 4938712"/>
              <a:gd name="connsiteX161" fmla="*/ 3071495 w 6230937"/>
              <a:gd name="connsiteY161" fmla="*/ 164148 h 4938712"/>
              <a:gd name="connsiteX162" fmla="*/ 3075305 w 6230937"/>
              <a:gd name="connsiteY162" fmla="*/ 168910 h 4938712"/>
              <a:gd name="connsiteX163" fmla="*/ 3078798 w 6230937"/>
              <a:gd name="connsiteY163" fmla="*/ 173673 h 4938712"/>
              <a:gd name="connsiteX164" fmla="*/ 3081655 w 6230937"/>
              <a:gd name="connsiteY164" fmla="*/ 177800 h 4938712"/>
              <a:gd name="connsiteX165" fmla="*/ 3084195 w 6230937"/>
              <a:gd name="connsiteY165" fmla="*/ 182245 h 4938712"/>
              <a:gd name="connsiteX166" fmla="*/ 3086417 w 6230937"/>
              <a:gd name="connsiteY166" fmla="*/ 186373 h 4938712"/>
              <a:gd name="connsiteX167" fmla="*/ 3087687 w 6230937"/>
              <a:gd name="connsiteY167" fmla="*/ 190818 h 4938712"/>
              <a:gd name="connsiteX168" fmla="*/ 3088640 w 6230937"/>
              <a:gd name="connsiteY168" fmla="*/ 194945 h 4938712"/>
              <a:gd name="connsiteX169" fmla="*/ 3088957 w 6230937"/>
              <a:gd name="connsiteY169" fmla="*/ 199073 h 4938712"/>
              <a:gd name="connsiteX170" fmla="*/ 3088640 w 6230937"/>
              <a:gd name="connsiteY170" fmla="*/ 224155 h 4938712"/>
              <a:gd name="connsiteX171" fmla="*/ 3087687 w 6230937"/>
              <a:gd name="connsiteY171" fmla="*/ 249873 h 4938712"/>
              <a:gd name="connsiteX172" fmla="*/ 3087052 w 6230937"/>
              <a:gd name="connsiteY172" fmla="*/ 275590 h 4938712"/>
              <a:gd name="connsiteX173" fmla="*/ 3085465 w 6230937"/>
              <a:gd name="connsiteY173" fmla="*/ 301625 h 4938712"/>
              <a:gd name="connsiteX174" fmla="*/ 3083560 w 6230937"/>
              <a:gd name="connsiteY174" fmla="*/ 327978 h 4938712"/>
              <a:gd name="connsiteX175" fmla="*/ 3081655 w 6230937"/>
              <a:gd name="connsiteY175" fmla="*/ 354013 h 4938712"/>
              <a:gd name="connsiteX176" fmla="*/ 3079115 w 6230937"/>
              <a:gd name="connsiteY176" fmla="*/ 380048 h 4938712"/>
              <a:gd name="connsiteX177" fmla="*/ 3076575 w 6230937"/>
              <a:gd name="connsiteY177" fmla="*/ 406083 h 4938712"/>
              <a:gd name="connsiteX178" fmla="*/ 3073400 w 6230937"/>
              <a:gd name="connsiteY178" fmla="*/ 431800 h 4938712"/>
              <a:gd name="connsiteX179" fmla="*/ 3070225 w 6230937"/>
              <a:gd name="connsiteY179" fmla="*/ 457518 h 4938712"/>
              <a:gd name="connsiteX180" fmla="*/ 3066732 w 6230937"/>
              <a:gd name="connsiteY180" fmla="*/ 483235 h 4938712"/>
              <a:gd name="connsiteX181" fmla="*/ 3063240 w 6230937"/>
              <a:gd name="connsiteY181" fmla="*/ 508318 h 4938712"/>
              <a:gd name="connsiteX182" fmla="*/ 3059430 w 6230937"/>
              <a:gd name="connsiteY182" fmla="*/ 533400 h 4938712"/>
              <a:gd name="connsiteX183" fmla="*/ 3055620 w 6230937"/>
              <a:gd name="connsiteY183" fmla="*/ 557848 h 4938712"/>
              <a:gd name="connsiteX184" fmla="*/ 3051492 w 6230937"/>
              <a:gd name="connsiteY184" fmla="*/ 581978 h 4938712"/>
              <a:gd name="connsiteX185" fmla="*/ 3047365 w 6230937"/>
              <a:gd name="connsiteY185" fmla="*/ 605790 h 4938712"/>
              <a:gd name="connsiteX186" fmla="*/ 2904807 w 6230937"/>
              <a:gd name="connsiteY186" fmla="*/ 1787525 h 4938712"/>
              <a:gd name="connsiteX187" fmla="*/ 2903220 w 6230937"/>
              <a:gd name="connsiteY187" fmla="*/ 1827848 h 4938712"/>
              <a:gd name="connsiteX188" fmla="*/ 2901632 w 6230937"/>
              <a:gd name="connsiteY188" fmla="*/ 1866900 h 4938712"/>
              <a:gd name="connsiteX189" fmla="*/ 2900045 w 6230937"/>
              <a:gd name="connsiteY189" fmla="*/ 1904682 h 4938712"/>
              <a:gd name="connsiteX190" fmla="*/ 2898457 w 6230937"/>
              <a:gd name="connsiteY190" fmla="*/ 1941512 h 4938712"/>
              <a:gd name="connsiteX191" fmla="*/ 2896870 w 6230937"/>
              <a:gd name="connsiteY191" fmla="*/ 1977707 h 4938712"/>
              <a:gd name="connsiteX192" fmla="*/ 2895282 w 6230937"/>
              <a:gd name="connsiteY192" fmla="*/ 2013267 h 4938712"/>
              <a:gd name="connsiteX193" fmla="*/ 2894013 w 6230937"/>
              <a:gd name="connsiteY193" fmla="*/ 2048192 h 4938712"/>
              <a:gd name="connsiteX194" fmla="*/ 2891790 w 6230937"/>
              <a:gd name="connsiteY194" fmla="*/ 2083435 h 4938712"/>
              <a:gd name="connsiteX195" fmla="*/ 2889567 w 6230937"/>
              <a:gd name="connsiteY195" fmla="*/ 2118043 h 4938712"/>
              <a:gd name="connsiteX196" fmla="*/ 2887662 w 6230937"/>
              <a:gd name="connsiteY196" fmla="*/ 2152650 h 4938712"/>
              <a:gd name="connsiteX197" fmla="*/ 2884805 w 6230937"/>
              <a:gd name="connsiteY197" fmla="*/ 2187257 h 4938712"/>
              <a:gd name="connsiteX198" fmla="*/ 2882265 w 6230937"/>
              <a:gd name="connsiteY198" fmla="*/ 2222182 h 4938712"/>
              <a:gd name="connsiteX199" fmla="*/ 2879090 w 6230937"/>
              <a:gd name="connsiteY199" fmla="*/ 2258060 h 4938712"/>
              <a:gd name="connsiteX200" fmla="*/ 2875597 w 6230937"/>
              <a:gd name="connsiteY200" fmla="*/ 2294255 h 4938712"/>
              <a:gd name="connsiteX201" fmla="*/ 2871787 w 6230937"/>
              <a:gd name="connsiteY201" fmla="*/ 2331402 h 4938712"/>
              <a:gd name="connsiteX202" fmla="*/ 2867343 w 6230937"/>
              <a:gd name="connsiteY202" fmla="*/ 2369502 h 4938712"/>
              <a:gd name="connsiteX203" fmla="*/ 2865755 w 6230937"/>
              <a:gd name="connsiteY203" fmla="*/ 2383155 h 4938712"/>
              <a:gd name="connsiteX204" fmla="*/ 2865437 w 6230937"/>
              <a:gd name="connsiteY204" fmla="*/ 2396490 h 4938712"/>
              <a:gd name="connsiteX205" fmla="*/ 2865120 w 6230937"/>
              <a:gd name="connsiteY205" fmla="*/ 2409507 h 4938712"/>
              <a:gd name="connsiteX206" fmla="*/ 2865437 w 6230937"/>
              <a:gd name="connsiteY206" fmla="*/ 2422207 h 4938712"/>
              <a:gd name="connsiteX207" fmla="*/ 2866707 w 6230937"/>
              <a:gd name="connsiteY207" fmla="*/ 2446655 h 4938712"/>
              <a:gd name="connsiteX208" fmla="*/ 2868612 w 6230937"/>
              <a:gd name="connsiteY208" fmla="*/ 2470785 h 4938712"/>
              <a:gd name="connsiteX209" fmla="*/ 2870518 w 6230937"/>
              <a:gd name="connsiteY209" fmla="*/ 2494597 h 4938712"/>
              <a:gd name="connsiteX210" fmla="*/ 2871787 w 6230937"/>
              <a:gd name="connsiteY210" fmla="*/ 2519362 h 4938712"/>
              <a:gd name="connsiteX211" fmla="*/ 2872105 w 6230937"/>
              <a:gd name="connsiteY211" fmla="*/ 2532380 h 4938712"/>
              <a:gd name="connsiteX212" fmla="*/ 2871787 w 6230937"/>
              <a:gd name="connsiteY212" fmla="*/ 2545397 h 4938712"/>
              <a:gd name="connsiteX213" fmla="*/ 2870835 w 6230937"/>
              <a:gd name="connsiteY213" fmla="*/ 2559050 h 4938712"/>
              <a:gd name="connsiteX214" fmla="*/ 2869247 w 6230937"/>
              <a:gd name="connsiteY214" fmla="*/ 2573020 h 4938712"/>
              <a:gd name="connsiteX215" fmla="*/ 2868295 w 6230937"/>
              <a:gd name="connsiteY215" fmla="*/ 2586037 h 4938712"/>
              <a:gd name="connsiteX216" fmla="*/ 2867343 w 6230937"/>
              <a:gd name="connsiteY216" fmla="*/ 2598420 h 4938712"/>
              <a:gd name="connsiteX217" fmla="*/ 2867025 w 6230937"/>
              <a:gd name="connsiteY217" fmla="*/ 2610485 h 4938712"/>
              <a:gd name="connsiteX218" fmla="*/ 2867025 w 6230937"/>
              <a:gd name="connsiteY218" fmla="*/ 2622867 h 4938712"/>
              <a:gd name="connsiteX219" fmla="*/ 2867343 w 6230937"/>
              <a:gd name="connsiteY219" fmla="*/ 2646997 h 4938712"/>
              <a:gd name="connsiteX220" fmla="*/ 2868930 w 6230937"/>
              <a:gd name="connsiteY220" fmla="*/ 2670810 h 4938712"/>
              <a:gd name="connsiteX221" fmla="*/ 2870200 w 6230937"/>
              <a:gd name="connsiteY221" fmla="*/ 2694305 h 4938712"/>
              <a:gd name="connsiteX222" fmla="*/ 2871152 w 6230937"/>
              <a:gd name="connsiteY222" fmla="*/ 2717482 h 4938712"/>
              <a:gd name="connsiteX223" fmla="*/ 2871152 w 6230937"/>
              <a:gd name="connsiteY223" fmla="*/ 2729547 h 4938712"/>
              <a:gd name="connsiteX224" fmla="*/ 2870835 w 6230937"/>
              <a:gd name="connsiteY224" fmla="*/ 2741295 h 4938712"/>
              <a:gd name="connsiteX225" fmla="*/ 2870518 w 6230937"/>
              <a:gd name="connsiteY225" fmla="*/ 2753042 h 4938712"/>
              <a:gd name="connsiteX226" fmla="*/ 2869247 w 6230937"/>
              <a:gd name="connsiteY226" fmla="*/ 2765107 h 4938712"/>
              <a:gd name="connsiteX227" fmla="*/ 2867660 w 6230937"/>
              <a:gd name="connsiteY227" fmla="*/ 2782252 h 4938712"/>
              <a:gd name="connsiteX228" fmla="*/ 2866390 w 6230937"/>
              <a:gd name="connsiteY228" fmla="*/ 2799397 h 4938712"/>
              <a:gd name="connsiteX229" fmla="*/ 2864803 w 6230937"/>
              <a:gd name="connsiteY229" fmla="*/ 2817177 h 4938712"/>
              <a:gd name="connsiteX230" fmla="*/ 2863532 w 6230937"/>
              <a:gd name="connsiteY230" fmla="*/ 2835592 h 4938712"/>
              <a:gd name="connsiteX231" fmla="*/ 2862580 w 6230937"/>
              <a:gd name="connsiteY231" fmla="*/ 2854325 h 4938712"/>
              <a:gd name="connsiteX232" fmla="*/ 2861945 w 6230937"/>
              <a:gd name="connsiteY232" fmla="*/ 2874327 h 4938712"/>
              <a:gd name="connsiteX233" fmla="*/ 2861628 w 6230937"/>
              <a:gd name="connsiteY233" fmla="*/ 2895600 h 4938712"/>
              <a:gd name="connsiteX234" fmla="*/ 2861628 w 6230937"/>
              <a:gd name="connsiteY234" fmla="*/ 2917825 h 4938712"/>
              <a:gd name="connsiteX235" fmla="*/ 2865120 w 6230937"/>
              <a:gd name="connsiteY235" fmla="*/ 2913062 h 4938712"/>
              <a:gd name="connsiteX236" fmla="*/ 2865755 w 6230937"/>
              <a:gd name="connsiteY236" fmla="*/ 2911792 h 4938712"/>
              <a:gd name="connsiteX237" fmla="*/ 2867343 w 6230937"/>
              <a:gd name="connsiteY237" fmla="*/ 2907982 h 4938712"/>
              <a:gd name="connsiteX238" fmla="*/ 2871787 w 6230937"/>
              <a:gd name="connsiteY238" fmla="*/ 2895917 h 4938712"/>
              <a:gd name="connsiteX239" fmla="*/ 2895282 w 6230937"/>
              <a:gd name="connsiteY239" fmla="*/ 2756217 h 4938712"/>
              <a:gd name="connsiteX240" fmla="*/ 2894330 w 6230937"/>
              <a:gd name="connsiteY240" fmla="*/ 2735580 h 4938712"/>
              <a:gd name="connsiteX241" fmla="*/ 2894013 w 6230937"/>
              <a:gd name="connsiteY241" fmla="*/ 2720975 h 4938712"/>
              <a:gd name="connsiteX242" fmla="*/ 2894013 w 6230937"/>
              <a:gd name="connsiteY242" fmla="*/ 2715577 h 4938712"/>
              <a:gd name="connsiteX243" fmla="*/ 2894013 w 6230937"/>
              <a:gd name="connsiteY243" fmla="*/ 2711450 h 4938712"/>
              <a:gd name="connsiteX244" fmla="*/ 2894647 w 6230937"/>
              <a:gd name="connsiteY244" fmla="*/ 2707957 h 4938712"/>
              <a:gd name="connsiteX245" fmla="*/ 2895282 w 6230937"/>
              <a:gd name="connsiteY245" fmla="*/ 2704465 h 4938712"/>
              <a:gd name="connsiteX246" fmla="*/ 2897822 w 6230937"/>
              <a:gd name="connsiteY246" fmla="*/ 2698432 h 4938712"/>
              <a:gd name="connsiteX247" fmla="*/ 2901315 w 6230937"/>
              <a:gd name="connsiteY247" fmla="*/ 2691765 h 4938712"/>
              <a:gd name="connsiteX248" fmla="*/ 2906078 w 6230937"/>
              <a:gd name="connsiteY248" fmla="*/ 2682557 h 4938712"/>
              <a:gd name="connsiteX249" fmla="*/ 2912110 w 6230937"/>
              <a:gd name="connsiteY249" fmla="*/ 2668587 h 4938712"/>
              <a:gd name="connsiteX250" fmla="*/ 2919095 w 6230937"/>
              <a:gd name="connsiteY250" fmla="*/ 2652395 h 4938712"/>
              <a:gd name="connsiteX251" fmla="*/ 2923223 w 6230937"/>
              <a:gd name="connsiteY251" fmla="*/ 2642870 h 4938712"/>
              <a:gd name="connsiteX252" fmla="*/ 2923857 w 6230937"/>
              <a:gd name="connsiteY252" fmla="*/ 2640012 h 4938712"/>
              <a:gd name="connsiteX253" fmla="*/ 2924175 w 6230937"/>
              <a:gd name="connsiteY253" fmla="*/ 2638107 h 4938712"/>
              <a:gd name="connsiteX254" fmla="*/ 2924175 w 6230937"/>
              <a:gd name="connsiteY254" fmla="*/ 2636520 h 4938712"/>
              <a:gd name="connsiteX255" fmla="*/ 2923857 w 6230937"/>
              <a:gd name="connsiteY255" fmla="*/ 2635250 h 4938712"/>
              <a:gd name="connsiteX256" fmla="*/ 2922270 w 6230937"/>
              <a:gd name="connsiteY256" fmla="*/ 2632392 h 4938712"/>
              <a:gd name="connsiteX257" fmla="*/ 2920365 w 6230937"/>
              <a:gd name="connsiteY257" fmla="*/ 2626360 h 4938712"/>
              <a:gd name="connsiteX258" fmla="*/ 2919095 w 6230937"/>
              <a:gd name="connsiteY258" fmla="*/ 2621915 h 4938712"/>
              <a:gd name="connsiteX259" fmla="*/ 2918460 w 6230937"/>
              <a:gd name="connsiteY259" fmla="*/ 2615882 h 4938712"/>
              <a:gd name="connsiteX260" fmla="*/ 2918142 w 6230937"/>
              <a:gd name="connsiteY260" fmla="*/ 2608262 h 4938712"/>
              <a:gd name="connsiteX261" fmla="*/ 2917508 w 6230937"/>
              <a:gd name="connsiteY261" fmla="*/ 2598102 h 4938712"/>
              <a:gd name="connsiteX262" fmla="*/ 2917508 w 6230937"/>
              <a:gd name="connsiteY262" fmla="*/ 2587942 h 4938712"/>
              <a:gd name="connsiteX263" fmla="*/ 2918460 w 6230937"/>
              <a:gd name="connsiteY263" fmla="*/ 2577782 h 4938712"/>
              <a:gd name="connsiteX264" fmla="*/ 2919730 w 6230937"/>
              <a:gd name="connsiteY264" fmla="*/ 2567305 h 4938712"/>
              <a:gd name="connsiteX265" fmla="*/ 2920683 w 6230937"/>
              <a:gd name="connsiteY265" fmla="*/ 2556510 h 4938712"/>
              <a:gd name="connsiteX266" fmla="*/ 2924492 w 6230937"/>
              <a:gd name="connsiteY266" fmla="*/ 2534602 h 4938712"/>
              <a:gd name="connsiteX267" fmla="*/ 2928620 w 6230937"/>
              <a:gd name="connsiteY267" fmla="*/ 2513012 h 4938712"/>
              <a:gd name="connsiteX268" fmla="*/ 2932747 w 6230937"/>
              <a:gd name="connsiteY268" fmla="*/ 2492375 h 4938712"/>
              <a:gd name="connsiteX269" fmla="*/ 2935922 w 6230937"/>
              <a:gd name="connsiteY269" fmla="*/ 2473960 h 4938712"/>
              <a:gd name="connsiteX270" fmla="*/ 2937510 w 6230937"/>
              <a:gd name="connsiteY270" fmla="*/ 2465387 h 4938712"/>
              <a:gd name="connsiteX271" fmla="*/ 2938145 w 6230937"/>
              <a:gd name="connsiteY271" fmla="*/ 2457450 h 4938712"/>
              <a:gd name="connsiteX272" fmla="*/ 2938145 w 6230937"/>
              <a:gd name="connsiteY272" fmla="*/ 2450147 h 4938712"/>
              <a:gd name="connsiteX273" fmla="*/ 2938145 w 6230937"/>
              <a:gd name="connsiteY273" fmla="*/ 2443797 h 4938712"/>
              <a:gd name="connsiteX274" fmla="*/ 2935922 w 6230937"/>
              <a:gd name="connsiteY274" fmla="*/ 2426652 h 4938712"/>
              <a:gd name="connsiteX275" fmla="*/ 2934017 w 6230937"/>
              <a:gd name="connsiteY275" fmla="*/ 2409507 h 4938712"/>
              <a:gd name="connsiteX276" fmla="*/ 2933065 w 6230937"/>
              <a:gd name="connsiteY276" fmla="*/ 2401570 h 4938712"/>
              <a:gd name="connsiteX277" fmla="*/ 2932747 w 6230937"/>
              <a:gd name="connsiteY277" fmla="*/ 2393315 h 4938712"/>
              <a:gd name="connsiteX278" fmla="*/ 2933065 w 6230937"/>
              <a:gd name="connsiteY278" fmla="*/ 2385377 h 4938712"/>
              <a:gd name="connsiteX279" fmla="*/ 2934335 w 6230937"/>
              <a:gd name="connsiteY279" fmla="*/ 2378075 h 4938712"/>
              <a:gd name="connsiteX280" fmla="*/ 2935288 w 6230937"/>
              <a:gd name="connsiteY280" fmla="*/ 2374582 h 4938712"/>
              <a:gd name="connsiteX281" fmla="*/ 2935922 w 6230937"/>
              <a:gd name="connsiteY281" fmla="*/ 2371090 h 4938712"/>
              <a:gd name="connsiteX282" fmla="*/ 2937510 w 6230937"/>
              <a:gd name="connsiteY282" fmla="*/ 2367915 h 4938712"/>
              <a:gd name="connsiteX283" fmla="*/ 2938780 w 6230937"/>
              <a:gd name="connsiteY283" fmla="*/ 2364740 h 4938712"/>
              <a:gd name="connsiteX284" fmla="*/ 2940685 w 6230937"/>
              <a:gd name="connsiteY284" fmla="*/ 2361565 h 4938712"/>
              <a:gd name="connsiteX285" fmla="*/ 2942907 w 6230937"/>
              <a:gd name="connsiteY285" fmla="*/ 2359025 h 4938712"/>
              <a:gd name="connsiteX286" fmla="*/ 2945130 w 6230937"/>
              <a:gd name="connsiteY286" fmla="*/ 2356167 h 4938712"/>
              <a:gd name="connsiteX287" fmla="*/ 2947987 w 6230937"/>
              <a:gd name="connsiteY287" fmla="*/ 2353945 h 4938712"/>
              <a:gd name="connsiteX288" fmla="*/ 2951162 w 6230937"/>
              <a:gd name="connsiteY288" fmla="*/ 2352040 h 4938712"/>
              <a:gd name="connsiteX289" fmla="*/ 2954655 w 6230937"/>
              <a:gd name="connsiteY289" fmla="*/ 2349500 h 4938712"/>
              <a:gd name="connsiteX290" fmla="*/ 2958465 w 6230937"/>
              <a:gd name="connsiteY290" fmla="*/ 2348230 h 4938712"/>
              <a:gd name="connsiteX291" fmla="*/ 2962910 w 6230937"/>
              <a:gd name="connsiteY291" fmla="*/ 2346642 h 4938712"/>
              <a:gd name="connsiteX292" fmla="*/ 2967990 w 6230937"/>
              <a:gd name="connsiteY292" fmla="*/ 2345372 h 4938712"/>
              <a:gd name="connsiteX293" fmla="*/ 2973070 w 6230937"/>
              <a:gd name="connsiteY293" fmla="*/ 2344102 h 4938712"/>
              <a:gd name="connsiteX294" fmla="*/ 2978785 w 6230937"/>
              <a:gd name="connsiteY294" fmla="*/ 2343467 h 4938712"/>
              <a:gd name="connsiteX295" fmla="*/ 2984500 w 6230937"/>
              <a:gd name="connsiteY295" fmla="*/ 2343150 h 4938712"/>
              <a:gd name="connsiteX296" fmla="*/ 2986722 w 6230937"/>
              <a:gd name="connsiteY296" fmla="*/ 2343150 h 4938712"/>
              <a:gd name="connsiteX297" fmla="*/ 2988627 w 6230937"/>
              <a:gd name="connsiteY297" fmla="*/ 2343150 h 4938712"/>
              <a:gd name="connsiteX298" fmla="*/ 2989580 w 6230937"/>
              <a:gd name="connsiteY298" fmla="*/ 2342515 h 4938712"/>
              <a:gd name="connsiteX299" fmla="*/ 2991168 w 6230937"/>
              <a:gd name="connsiteY299" fmla="*/ 2341880 h 4938712"/>
              <a:gd name="connsiteX300" fmla="*/ 2987675 w 6230937"/>
              <a:gd name="connsiteY300" fmla="*/ 2335530 h 4938712"/>
              <a:gd name="connsiteX301" fmla="*/ 2985453 w 6230937"/>
              <a:gd name="connsiteY301" fmla="*/ 2331085 h 4938712"/>
              <a:gd name="connsiteX302" fmla="*/ 2983865 w 6230937"/>
              <a:gd name="connsiteY302" fmla="*/ 2327910 h 4938712"/>
              <a:gd name="connsiteX303" fmla="*/ 2982912 w 6230937"/>
              <a:gd name="connsiteY303" fmla="*/ 2324735 h 4938712"/>
              <a:gd name="connsiteX304" fmla="*/ 2982278 w 6230937"/>
              <a:gd name="connsiteY304" fmla="*/ 2321242 h 4938712"/>
              <a:gd name="connsiteX305" fmla="*/ 2981960 w 6230937"/>
              <a:gd name="connsiteY305" fmla="*/ 2316480 h 4938712"/>
              <a:gd name="connsiteX306" fmla="*/ 2981007 w 6230937"/>
              <a:gd name="connsiteY306" fmla="*/ 2309495 h 4938712"/>
              <a:gd name="connsiteX307" fmla="*/ 2980372 w 6230937"/>
              <a:gd name="connsiteY307" fmla="*/ 2299652 h 4938712"/>
              <a:gd name="connsiteX308" fmla="*/ 2973070 w 6230937"/>
              <a:gd name="connsiteY308" fmla="*/ 2304415 h 4938712"/>
              <a:gd name="connsiteX309" fmla="*/ 2968307 w 6230937"/>
              <a:gd name="connsiteY309" fmla="*/ 2307272 h 4938712"/>
              <a:gd name="connsiteX310" fmla="*/ 2965132 w 6230937"/>
              <a:gd name="connsiteY310" fmla="*/ 2308225 h 4938712"/>
              <a:gd name="connsiteX311" fmla="*/ 2963545 w 6230937"/>
              <a:gd name="connsiteY311" fmla="*/ 2309495 h 4938712"/>
              <a:gd name="connsiteX312" fmla="*/ 2962910 w 6230937"/>
              <a:gd name="connsiteY312" fmla="*/ 2311400 h 4938712"/>
              <a:gd name="connsiteX313" fmla="*/ 2961958 w 6230937"/>
              <a:gd name="connsiteY313" fmla="*/ 2315527 h 4938712"/>
              <a:gd name="connsiteX314" fmla="*/ 2961005 w 6230937"/>
              <a:gd name="connsiteY314" fmla="*/ 2321560 h 4938712"/>
              <a:gd name="connsiteX315" fmla="*/ 2958783 w 6230937"/>
              <a:gd name="connsiteY315" fmla="*/ 2331402 h 4938712"/>
              <a:gd name="connsiteX316" fmla="*/ 2954655 w 6230937"/>
              <a:gd name="connsiteY316" fmla="*/ 2331402 h 4938712"/>
              <a:gd name="connsiteX317" fmla="*/ 2948305 w 6230937"/>
              <a:gd name="connsiteY317" fmla="*/ 2331402 h 4938712"/>
              <a:gd name="connsiteX318" fmla="*/ 2947352 w 6230937"/>
              <a:gd name="connsiteY318" fmla="*/ 2330450 h 4938712"/>
              <a:gd name="connsiteX319" fmla="*/ 2946400 w 6230937"/>
              <a:gd name="connsiteY319" fmla="*/ 2328862 h 4938712"/>
              <a:gd name="connsiteX320" fmla="*/ 2946082 w 6230937"/>
              <a:gd name="connsiteY320" fmla="*/ 2326957 h 4938712"/>
              <a:gd name="connsiteX321" fmla="*/ 2946082 w 6230937"/>
              <a:gd name="connsiteY321" fmla="*/ 2324417 h 4938712"/>
              <a:gd name="connsiteX322" fmla="*/ 2946718 w 6230937"/>
              <a:gd name="connsiteY322" fmla="*/ 2320290 h 4938712"/>
              <a:gd name="connsiteX323" fmla="*/ 2947987 w 6230937"/>
              <a:gd name="connsiteY323" fmla="*/ 2315845 h 4938712"/>
              <a:gd name="connsiteX324" fmla="*/ 2949893 w 6230937"/>
              <a:gd name="connsiteY324" fmla="*/ 2310447 h 4938712"/>
              <a:gd name="connsiteX325" fmla="*/ 2953068 w 6230937"/>
              <a:gd name="connsiteY325" fmla="*/ 2303462 h 4938712"/>
              <a:gd name="connsiteX326" fmla="*/ 2956560 w 6230937"/>
              <a:gd name="connsiteY326" fmla="*/ 2292667 h 4938712"/>
              <a:gd name="connsiteX327" fmla="*/ 2958465 w 6230937"/>
              <a:gd name="connsiteY327" fmla="*/ 2289810 h 4938712"/>
              <a:gd name="connsiteX328" fmla="*/ 2964498 w 6230937"/>
              <a:gd name="connsiteY328" fmla="*/ 2289810 h 4938712"/>
              <a:gd name="connsiteX329" fmla="*/ 2980690 w 6230937"/>
              <a:gd name="connsiteY329" fmla="*/ 2288857 h 4938712"/>
              <a:gd name="connsiteX330" fmla="*/ 2978467 w 6230937"/>
              <a:gd name="connsiteY330" fmla="*/ 2283142 h 4938712"/>
              <a:gd name="connsiteX331" fmla="*/ 2975610 w 6230937"/>
              <a:gd name="connsiteY331" fmla="*/ 2278062 h 4938712"/>
              <a:gd name="connsiteX332" fmla="*/ 2973388 w 6230937"/>
              <a:gd name="connsiteY332" fmla="*/ 2273300 h 4938712"/>
              <a:gd name="connsiteX333" fmla="*/ 2970530 w 6230937"/>
              <a:gd name="connsiteY333" fmla="*/ 2269172 h 4938712"/>
              <a:gd name="connsiteX334" fmla="*/ 2966085 w 6230937"/>
              <a:gd name="connsiteY334" fmla="*/ 2261235 h 4938712"/>
              <a:gd name="connsiteX335" fmla="*/ 2961323 w 6230937"/>
              <a:gd name="connsiteY335" fmla="*/ 2253615 h 4938712"/>
              <a:gd name="connsiteX336" fmla="*/ 2959735 w 6230937"/>
              <a:gd name="connsiteY336" fmla="*/ 2249170 h 4938712"/>
              <a:gd name="connsiteX337" fmla="*/ 2958147 w 6230937"/>
              <a:gd name="connsiteY337" fmla="*/ 2245042 h 4938712"/>
              <a:gd name="connsiteX338" fmla="*/ 2956877 w 6230937"/>
              <a:gd name="connsiteY338" fmla="*/ 2239963 h 4938712"/>
              <a:gd name="connsiteX339" fmla="*/ 2956242 w 6230937"/>
              <a:gd name="connsiteY339" fmla="*/ 2234247 h 4938712"/>
              <a:gd name="connsiteX340" fmla="*/ 2956242 w 6230937"/>
              <a:gd name="connsiteY340" fmla="*/ 2227898 h 4938712"/>
              <a:gd name="connsiteX341" fmla="*/ 2956242 w 6230937"/>
              <a:gd name="connsiteY341" fmla="*/ 2220912 h 4938712"/>
              <a:gd name="connsiteX342" fmla="*/ 2957512 w 6230937"/>
              <a:gd name="connsiteY342" fmla="*/ 2212657 h 4938712"/>
              <a:gd name="connsiteX343" fmla="*/ 2958783 w 6230937"/>
              <a:gd name="connsiteY343" fmla="*/ 2203132 h 4938712"/>
              <a:gd name="connsiteX344" fmla="*/ 2962275 w 6230937"/>
              <a:gd name="connsiteY344" fmla="*/ 2206307 h 4938712"/>
              <a:gd name="connsiteX345" fmla="*/ 2965132 w 6230937"/>
              <a:gd name="connsiteY345" fmla="*/ 2209165 h 4938712"/>
              <a:gd name="connsiteX346" fmla="*/ 2967355 w 6230937"/>
              <a:gd name="connsiteY346" fmla="*/ 2212340 h 4938712"/>
              <a:gd name="connsiteX347" fmla="*/ 2969895 w 6230937"/>
              <a:gd name="connsiteY347" fmla="*/ 2215832 h 4938712"/>
              <a:gd name="connsiteX348" fmla="*/ 2973388 w 6230937"/>
              <a:gd name="connsiteY348" fmla="*/ 2222817 h 4938712"/>
              <a:gd name="connsiteX349" fmla="*/ 2975610 w 6230937"/>
              <a:gd name="connsiteY349" fmla="*/ 2229485 h 4938712"/>
              <a:gd name="connsiteX350" fmla="*/ 2978150 w 6230937"/>
              <a:gd name="connsiteY350" fmla="*/ 2235835 h 4938712"/>
              <a:gd name="connsiteX351" fmla="*/ 2980690 w 6230937"/>
              <a:gd name="connsiteY351" fmla="*/ 2241550 h 4938712"/>
              <a:gd name="connsiteX352" fmla="*/ 2982278 w 6230937"/>
              <a:gd name="connsiteY352" fmla="*/ 2243772 h 4938712"/>
              <a:gd name="connsiteX353" fmla="*/ 2983865 w 6230937"/>
              <a:gd name="connsiteY353" fmla="*/ 2245677 h 4938712"/>
              <a:gd name="connsiteX354" fmla="*/ 2986087 w 6230937"/>
              <a:gd name="connsiteY354" fmla="*/ 2247265 h 4938712"/>
              <a:gd name="connsiteX355" fmla="*/ 2988627 w 6230937"/>
              <a:gd name="connsiteY355" fmla="*/ 2248535 h 4938712"/>
              <a:gd name="connsiteX356" fmla="*/ 2989262 w 6230937"/>
              <a:gd name="connsiteY356" fmla="*/ 2248852 h 4938712"/>
              <a:gd name="connsiteX357" fmla="*/ 2990215 w 6230937"/>
              <a:gd name="connsiteY357" fmla="*/ 2249487 h 4938712"/>
              <a:gd name="connsiteX358" fmla="*/ 2990532 w 6230937"/>
              <a:gd name="connsiteY358" fmla="*/ 2250757 h 4938712"/>
              <a:gd name="connsiteX359" fmla="*/ 2990850 w 6230937"/>
              <a:gd name="connsiteY359" fmla="*/ 2251392 h 4938712"/>
              <a:gd name="connsiteX360" fmla="*/ 2990850 w 6230937"/>
              <a:gd name="connsiteY360" fmla="*/ 2253933 h 4938712"/>
              <a:gd name="connsiteX361" fmla="*/ 2991485 w 6230937"/>
              <a:gd name="connsiteY361" fmla="*/ 2255837 h 4938712"/>
              <a:gd name="connsiteX362" fmla="*/ 3001327 w 6230937"/>
              <a:gd name="connsiteY362" fmla="*/ 2250440 h 4938712"/>
              <a:gd name="connsiteX363" fmla="*/ 3010217 w 6230937"/>
              <a:gd name="connsiteY363" fmla="*/ 2245360 h 4938712"/>
              <a:gd name="connsiteX364" fmla="*/ 3014663 w 6230937"/>
              <a:gd name="connsiteY364" fmla="*/ 2242820 h 4938712"/>
              <a:gd name="connsiteX365" fmla="*/ 3018472 w 6230937"/>
              <a:gd name="connsiteY365" fmla="*/ 2240597 h 4938712"/>
              <a:gd name="connsiteX366" fmla="*/ 3021965 w 6230937"/>
              <a:gd name="connsiteY366" fmla="*/ 2238375 h 4938712"/>
              <a:gd name="connsiteX367" fmla="*/ 3025140 w 6230937"/>
              <a:gd name="connsiteY367" fmla="*/ 2235835 h 4938712"/>
              <a:gd name="connsiteX368" fmla="*/ 3027362 w 6230937"/>
              <a:gd name="connsiteY368" fmla="*/ 2233295 h 4938712"/>
              <a:gd name="connsiteX369" fmla="*/ 3028950 w 6230937"/>
              <a:gd name="connsiteY369" fmla="*/ 2230120 h 4938712"/>
              <a:gd name="connsiteX370" fmla="*/ 3029902 w 6230937"/>
              <a:gd name="connsiteY370" fmla="*/ 2228532 h 4938712"/>
              <a:gd name="connsiteX371" fmla="*/ 3030220 w 6230937"/>
              <a:gd name="connsiteY371" fmla="*/ 2226945 h 4938712"/>
              <a:gd name="connsiteX372" fmla="*/ 3030537 w 6230937"/>
              <a:gd name="connsiteY372" fmla="*/ 2225357 h 4938712"/>
              <a:gd name="connsiteX373" fmla="*/ 3030537 w 6230937"/>
              <a:gd name="connsiteY373" fmla="*/ 2223452 h 4938712"/>
              <a:gd name="connsiteX374" fmla="*/ 3030220 w 6230937"/>
              <a:gd name="connsiteY374" fmla="*/ 2219642 h 4938712"/>
              <a:gd name="connsiteX375" fmla="*/ 3028950 w 6230937"/>
              <a:gd name="connsiteY375" fmla="*/ 2214880 h 4938712"/>
              <a:gd name="connsiteX376" fmla="*/ 3026727 w 6230937"/>
              <a:gd name="connsiteY376" fmla="*/ 2209800 h 4938712"/>
              <a:gd name="connsiteX377" fmla="*/ 3023235 w 6230937"/>
              <a:gd name="connsiteY377" fmla="*/ 2204402 h 4938712"/>
              <a:gd name="connsiteX378" fmla="*/ 3020378 w 6230937"/>
              <a:gd name="connsiteY378" fmla="*/ 2200592 h 4938712"/>
              <a:gd name="connsiteX379" fmla="*/ 3017203 w 6230937"/>
              <a:gd name="connsiteY379" fmla="*/ 2197100 h 4938712"/>
              <a:gd name="connsiteX380" fmla="*/ 3014663 w 6230937"/>
              <a:gd name="connsiteY380" fmla="*/ 2194242 h 4938712"/>
              <a:gd name="connsiteX381" fmla="*/ 3011805 w 6230937"/>
              <a:gd name="connsiteY381" fmla="*/ 2192020 h 4938712"/>
              <a:gd name="connsiteX382" fmla="*/ 3009582 w 6230937"/>
              <a:gd name="connsiteY382" fmla="*/ 2190115 h 4938712"/>
              <a:gd name="connsiteX383" fmla="*/ 3006725 w 6230937"/>
              <a:gd name="connsiteY383" fmla="*/ 2188527 h 4938712"/>
              <a:gd name="connsiteX384" fmla="*/ 3004185 w 6230937"/>
              <a:gd name="connsiteY384" fmla="*/ 2187257 h 4938712"/>
              <a:gd name="connsiteX385" fmla="*/ 3001645 w 6230937"/>
              <a:gd name="connsiteY385" fmla="*/ 2186940 h 4938712"/>
              <a:gd name="connsiteX386" fmla="*/ 2999423 w 6230937"/>
              <a:gd name="connsiteY386" fmla="*/ 2186622 h 4938712"/>
              <a:gd name="connsiteX387" fmla="*/ 2997200 w 6230937"/>
              <a:gd name="connsiteY387" fmla="*/ 2185988 h 4938712"/>
              <a:gd name="connsiteX388" fmla="*/ 2994660 w 6230937"/>
              <a:gd name="connsiteY388" fmla="*/ 2186622 h 4938712"/>
              <a:gd name="connsiteX389" fmla="*/ 2992755 w 6230937"/>
              <a:gd name="connsiteY389" fmla="*/ 2186622 h 4938712"/>
              <a:gd name="connsiteX390" fmla="*/ 2988627 w 6230937"/>
              <a:gd name="connsiteY390" fmla="*/ 2187575 h 4938712"/>
              <a:gd name="connsiteX391" fmla="*/ 2984500 w 6230937"/>
              <a:gd name="connsiteY391" fmla="*/ 2188845 h 4938712"/>
              <a:gd name="connsiteX392" fmla="*/ 2981642 w 6230937"/>
              <a:gd name="connsiteY392" fmla="*/ 2189480 h 4938712"/>
              <a:gd name="connsiteX393" fmla="*/ 2978467 w 6230937"/>
              <a:gd name="connsiteY393" fmla="*/ 2190432 h 4938712"/>
              <a:gd name="connsiteX394" fmla="*/ 2976880 w 6230937"/>
              <a:gd name="connsiteY394" fmla="*/ 2190432 h 4938712"/>
              <a:gd name="connsiteX395" fmla="*/ 2975610 w 6230937"/>
              <a:gd name="connsiteY395" fmla="*/ 2190432 h 4938712"/>
              <a:gd name="connsiteX396" fmla="*/ 2974340 w 6230937"/>
              <a:gd name="connsiteY396" fmla="*/ 2190115 h 4938712"/>
              <a:gd name="connsiteX397" fmla="*/ 2973388 w 6230937"/>
              <a:gd name="connsiteY397" fmla="*/ 2189162 h 4938712"/>
              <a:gd name="connsiteX398" fmla="*/ 2972435 w 6230937"/>
              <a:gd name="connsiteY398" fmla="*/ 2188210 h 4938712"/>
              <a:gd name="connsiteX399" fmla="*/ 2971800 w 6230937"/>
              <a:gd name="connsiteY399" fmla="*/ 2186622 h 4938712"/>
              <a:gd name="connsiteX400" fmla="*/ 2970847 w 6230937"/>
              <a:gd name="connsiteY400" fmla="*/ 2184400 h 4938712"/>
              <a:gd name="connsiteX401" fmla="*/ 2970213 w 6230937"/>
              <a:gd name="connsiteY401" fmla="*/ 2181860 h 4938712"/>
              <a:gd name="connsiteX402" fmla="*/ 2969577 w 6230937"/>
              <a:gd name="connsiteY402" fmla="*/ 2175510 h 4938712"/>
              <a:gd name="connsiteX403" fmla="*/ 2968942 w 6230937"/>
              <a:gd name="connsiteY403" fmla="*/ 2166620 h 4938712"/>
              <a:gd name="connsiteX404" fmla="*/ 2971482 w 6230937"/>
              <a:gd name="connsiteY404" fmla="*/ 2137727 h 4938712"/>
              <a:gd name="connsiteX405" fmla="*/ 2972435 w 6230937"/>
              <a:gd name="connsiteY405" fmla="*/ 2127567 h 4938712"/>
              <a:gd name="connsiteX406" fmla="*/ 2973388 w 6230937"/>
              <a:gd name="connsiteY406" fmla="*/ 2120265 h 4938712"/>
              <a:gd name="connsiteX407" fmla="*/ 2974022 w 6230937"/>
              <a:gd name="connsiteY407" fmla="*/ 2114232 h 4938712"/>
              <a:gd name="connsiteX408" fmla="*/ 2975292 w 6230937"/>
              <a:gd name="connsiteY408" fmla="*/ 2109152 h 4938712"/>
              <a:gd name="connsiteX409" fmla="*/ 2975928 w 6230937"/>
              <a:gd name="connsiteY409" fmla="*/ 2106612 h 4938712"/>
              <a:gd name="connsiteX410" fmla="*/ 2977197 w 6230937"/>
              <a:gd name="connsiteY410" fmla="*/ 2104072 h 4938712"/>
              <a:gd name="connsiteX411" fmla="*/ 2978467 w 6230937"/>
              <a:gd name="connsiteY411" fmla="*/ 2101532 h 4938712"/>
              <a:gd name="connsiteX412" fmla="*/ 2980055 w 6230937"/>
              <a:gd name="connsiteY412" fmla="*/ 2099310 h 4938712"/>
              <a:gd name="connsiteX413" fmla="*/ 2984500 w 6230937"/>
              <a:gd name="connsiteY413" fmla="*/ 2092960 h 4938712"/>
              <a:gd name="connsiteX414" fmla="*/ 2990850 w 6230937"/>
              <a:gd name="connsiteY414" fmla="*/ 2085657 h 4938712"/>
              <a:gd name="connsiteX415" fmla="*/ 2994660 w 6230937"/>
              <a:gd name="connsiteY415" fmla="*/ 2081847 h 4938712"/>
              <a:gd name="connsiteX416" fmla="*/ 2998787 w 6230937"/>
              <a:gd name="connsiteY416" fmla="*/ 2078672 h 4938712"/>
              <a:gd name="connsiteX417" fmla="*/ 3002280 w 6230937"/>
              <a:gd name="connsiteY417" fmla="*/ 2075815 h 4938712"/>
              <a:gd name="connsiteX418" fmla="*/ 3006090 w 6230937"/>
              <a:gd name="connsiteY418" fmla="*/ 2073275 h 4938712"/>
              <a:gd name="connsiteX419" fmla="*/ 3009582 w 6230937"/>
              <a:gd name="connsiteY419" fmla="*/ 2070735 h 4938712"/>
              <a:gd name="connsiteX420" fmla="*/ 3012757 w 6230937"/>
              <a:gd name="connsiteY420" fmla="*/ 2068195 h 4938712"/>
              <a:gd name="connsiteX421" fmla="*/ 3015932 w 6230937"/>
              <a:gd name="connsiteY421" fmla="*/ 2065655 h 4938712"/>
              <a:gd name="connsiteX422" fmla="*/ 3018155 w 6230937"/>
              <a:gd name="connsiteY422" fmla="*/ 2062797 h 4938712"/>
              <a:gd name="connsiteX423" fmla="*/ 3020060 w 6230937"/>
              <a:gd name="connsiteY423" fmla="*/ 2059622 h 4938712"/>
              <a:gd name="connsiteX424" fmla="*/ 3021647 w 6230937"/>
              <a:gd name="connsiteY424" fmla="*/ 2055177 h 4938712"/>
              <a:gd name="connsiteX425" fmla="*/ 3021965 w 6230937"/>
              <a:gd name="connsiteY425" fmla="*/ 2053272 h 4938712"/>
              <a:gd name="connsiteX426" fmla="*/ 3022282 w 6230937"/>
              <a:gd name="connsiteY426" fmla="*/ 2050732 h 4938712"/>
              <a:gd name="connsiteX427" fmla="*/ 3022282 w 6230937"/>
              <a:gd name="connsiteY427" fmla="*/ 2048192 h 4938712"/>
              <a:gd name="connsiteX428" fmla="*/ 3022282 w 6230937"/>
              <a:gd name="connsiteY428" fmla="*/ 2045017 h 4938712"/>
              <a:gd name="connsiteX429" fmla="*/ 3021330 w 6230937"/>
              <a:gd name="connsiteY429" fmla="*/ 2038667 h 4938712"/>
              <a:gd name="connsiteX430" fmla="*/ 3019742 w 6230937"/>
              <a:gd name="connsiteY430" fmla="*/ 2030730 h 4938712"/>
              <a:gd name="connsiteX431" fmla="*/ 3016885 w 6230937"/>
              <a:gd name="connsiteY431" fmla="*/ 2021840 h 4938712"/>
              <a:gd name="connsiteX432" fmla="*/ 3013075 w 6230937"/>
              <a:gd name="connsiteY432" fmla="*/ 2011362 h 4938712"/>
              <a:gd name="connsiteX433" fmla="*/ 2981007 w 6230937"/>
              <a:gd name="connsiteY433" fmla="*/ 2053272 h 4938712"/>
              <a:gd name="connsiteX434" fmla="*/ 2992120 w 6230937"/>
              <a:gd name="connsiteY434" fmla="*/ 1905317 h 4938712"/>
              <a:gd name="connsiteX435" fmla="*/ 2992437 w 6230937"/>
              <a:gd name="connsiteY435" fmla="*/ 1892617 h 4938712"/>
              <a:gd name="connsiteX436" fmla="*/ 2993708 w 6230937"/>
              <a:gd name="connsiteY436" fmla="*/ 1881187 h 4938712"/>
              <a:gd name="connsiteX437" fmla="*/ 2994342 w 6230937"/>
              <a:gd name="connsiteY437" fmla="*/ 1876108 h 4938712"/>
              <a:gd name="connsiteX438" fmla="*/ 2994977 w 6230937"/>
              <a:gd name="connsiteY438" fmla="*/ 1871662 h 4938712"/>
              <a:gd name="connsiteX439" fmla="*/ 2996247 w 6230937"/>
              <a:gd name="connsiteY439" fmla="*/ 1867217 h 4938712"/>
              <a:gd name="connsiteX440" fmla="*/ 2997517 w 6230937"/>
              <a:gd name="connsiteY440" fmla="*/ 1863407 h 4938712"/>
              <a:gd name="connsiteX441" fmla="*/ 2998787 w 6230937"/>
              <a:gd name="connsiteY441" fmla="*/ 1859597 h 4938712"/>
              <a:gd name="connsiteX442" fmla="*/ 3000058 w 6230937"/>
              <a:gd name="connsiteY442" fmla="*/ 1856105 h 4938712"/>
              <a:gd name="connsiteX443" fmla="*/ 3001645 w 6230937"/>
              <a:gd name="connsiteY443" fmla="*/ 1852612 h 4938712"/>
              <a:gd name="connsiteX444" fmla="*/ 3003232 w 6230937"/>
              <a:gd name="connsiteY444" fmla="*/ 1849438 h 4938712"/>
              <a:gd name="connsiteX445" fmla="*/ 3005137 w 6230937"/>
              <a:gd name="connsiteY445" fmla="*/ 1846580 h 4938712"/>
              <a:gd name="connsiteX446" fmla="*/ 3007360 w 6230937"/>
              <a:gd name="connsiteY446" fmla="*/ 1844040 h 4938712"/>
              <a:gd name="connsiteX447" fmla="*/ 3009582 w 6230937"/>
              <a:gd name="connsiteY447" fmla="*/ 1841500 h 4938712"/>
              <a:gd name="connsiteX448" fmla="*/ 3011805 w 6230937"/>
              <a:gd name="connsiteY448" fmla="*/ 1839278 h 4938712"/>
              <a:gd name="connsiteX449" fmla="*/ 3016885 w 6230937"/>
              <a:gd name="connsiteY449" fmla="*/ 1834833 h 4938712"/>
              <a:gd name="connsiteX450" fmla="*/ 3022282 w 6230937"/>
              <a:gd name="connsiteY450" fmla="*/ 1831340 h 4938712"/>
              <a:gd name="connsiteX451" fmla="*/ 3028632 w 6230937"/>
              <a:gd name="connsiteY451" fmla="*/ 1827530 h 4938712"/>
              <a:gd name="connsiteX452" fmla="*/ 3035300 w 6230937"/>
              <a:gd name="connsiteY452" fmla="*/ 1824355 h 4938712"/>
              <a:gd name="connsiteX453" fmla="*/ 3049905 w 6230937"/>
              <a:gd name="connsiteY453" fmla="*/ 1817370 h 4938712"/>
              <a:gd name="connsiteX454" fmla="*/ 3067050 w 6230937"/>
              <a:gd name="connsiteY454" fmla="*/ 1808798 h 4938712"/>
              <a:gd name="connsiteX455" fmla="*/ 3067050 w 6230937"/>
              <a:gd name="connsiteY455" fmla="*/ 1734185 h 4938712"/>
              <a:gd name="connsiteX456" fmla="*/ 3059112 w 6230937"/>
              <a:gd name="connsiteY456" fmla="*/ 1733550 h 4938712"/>
              <a:gd name="connsiteX457" fmla="*/ 3051492 w 6230937"/>
              <a:gd name="connsiteY457" fmla="*/ 1732915 h 4938712"/>
              <a:gd name="connsiteX458" fmla="*/ 3045460 w 6230937"/>
              <a:gd name="connsiteY458" fmla="*/ 1731645 h 4938712"/>
              <a:gd name="connsiteX459" fmla="*/ 3040380 w 6230937"/>
              <a:gd name="connsiteY459" fmla="*/ 1730693 h 4938712"/>
              <a:gd name="connsiteX460" fmla="*/ 3037840 w 6230937"/>
              <a:gd name="connsiteY460" fmla="*/ 1729740 h 4938712"/>
              <a:gd name="connsiteX461" fmla="*/ 3035935 w 6230937"/>
              <a:gd name="connsiteY461" fmla="*/ 1729105 h 4938712"/>
              <a:gd name="connsiteX462" fmla="*/ 3034030 w 6230937"/>
              <a:gd name="connsiteY462" fmla="*/ 1727835 h 4938712"/>
              <a:gd name="connsiteX463" fmla="*/ 3032443 w 6230937"/>
              <a:gd name="connsiteY463" fmla="*/ 1726565 h 4938712"/>
              <a:gd name="connsiteX464" fmla="*/ 3030855 w 6230937"/>
              <a:gd name="connsiteY464" fmla="*/ 1725613 h 4938712"/>
              <a:gd name="connsiteX465" fmla="*/ 3029902 w 6230937"/>
              <a:gd name="connsiteY465" fmla="*/ 1723708 h 4938712"/>
              <a:gd name="connsiteX466" fmla="*/ 3028632 w 6230937"/>
              <a:gd name="connsiteY466" fmla="*/ 1722120 h 4938712"/>
              <a:gd name="connsiteX467" fmla="*/ 3027997 w 6230937"/>
              <a:gd name="connsiteY467" fmla="*/ 1719580 h 4938712"/>
              <a:gd name="connsiteX468" fmla="*/ 3026410 w 6230937"/>
              <a:gd name="connsiteY468" fmla="*/ 1714500 h 4938712"/>
              <a:gd name="connsiteX469" fmla="*/ 3025457 w 6230937"/>
              <a:gd name="connsiteY469" fmla="*/ 1708468 h 4938712"/>
              <a:gd name="connsiteX470" fmla="*/ 3025140 w 6230937"/>
              <a:gd name="connsiteY470" fmla="*/ 1700848 h 4938712"/>
              <a:gd name="connsiteX471" fmla="*/ 3025140 w 6230937"/>
              <a:gd name="connsiteY471" fmla="*/ 1691640 h 4938712"/>
              <a:gd name="connsiteX472" fmla="*/ 3025457 w 6230937"/>
              <a:gd name="connsiteY472" fmla="*/ 1668145 h 4938712"/>
              <a:gd name="connsiteX473" fmla="*/ 3026410 w 6230937"/>
              <a:gd name="connsiteY473" fmla="*/ 1636713 h 4938712"/>
              <a:gd name="connsiteX474" fmla="*/ 3026410 w 6230937"/>
              <a:gd name="connsiteY474" fmla="*/ 1627823 h 4938712"/>
              <a:gd name="connsiteX475" fmla="*/ 3026727 w 6230937"/>
              <a:gd name="connsiteY475" fmla="*/ 1619250 h 4938712"/>
              <a:gd name="connsiteX476" fmla="*/ 3027045 w 6230937"/>
              <a:gd name="connsiteY476" fmla="*/ 1610995 h 4938712"/>
              <a:gd name="connsiteX477" fmla="*/ 3028315 w 6230937"/>
              <a:gd name="connsiteY477" fmla="*/ 1602740 h 4938712"/>
              <a:gd name="connsiteX478" fmla="*/ 3028950 w 6230937"/>
              <a:gd name="connsiteY478" fmla="*/ 1598930 h 4938712"/>
              <a:gd name="connsiteX479" fmla="*/ 3030220 w 6230937"/>
              <a:gd name="connsiteY479" fmla="*/ 1595120 h 4938712"/>
              <a:gd name="connsiteX480" fmla="*/ 3031490 w 6230937"/>
              <a:gd name="connsiteY480" fmla="*/ 1591310 h 4938712"/>
              <a:gd name="connsiteX481" fmla="*/ 3032760 w 6230937"/>
              <a:gd name="connsiteY481" fmla="*/ 1587183 h 4938712"/>
              <a:gd name="connsiteX482" fmla="*/ 3034983 w 6230937"/>
              <a:gd name="connsiteY482" fmla="*/ 1583373 h 4938712"/>
              <a:gd name="connsiteX483" fmla="*/ 3036887 w 6230937"/>
              <a:gd name="connsiteY483" fmla="*/ 1579563 h 4938712"/>
              <a:gd name="connsiteX484" fmla="*/ 3039110 w 6230937"/>
              <a:gd name="connsiteY484" fmla="*/ 1575753 h 4938712"/>
              <a:gd name="connsiteX485" fmla="*/ 3042285 w 6230937"/>
              <a:gd name="connsiteY485" fmla="*/ 1571625 h 4938712"/>
              <a:gd name="connsiteX486" fmla="*/ 3042948 w 6230937"/>
              <a:gd name="connsiteY486" fmla="*/ 1570732 h 4938712"/>
              <a:gd name="connsiteX487" fmla="*/ 3048000 w 6230937"/>
              <a:gd name="connsiteY487" fmla="*/ 1565910 h 4938712"/>
              <a:gd name="connsiteX488" fmla="*/ 3058478 w 6230937"/>
              <a:gd name="connsiteY488" fmla="*/ 1555433 h 4938712"/>
              <a:gd name="connsiteX489" fmla="*/ 3093720 w 6230937"/>
              <a:gd name="connsiteY489" fmla="*/ 1493203 h 4938712"/>
              <a:gd name="connsiteX490" fmla="*/ 3094672 w 6230937"/>
              <a:gd name="connsiteY490" fmla="*/ 1487170 h 4938712"/>
              <a:gd name="connsiteX491" fmla="*/ 3095625 w 6230937"/>
              <a:gd name="connsiteY491" fmla="*/ 1481773 h 4938712"/>
              <a:gd name="connsiteX492" fmla="*/ 3096260 w 6230937"/>
              <a:gd name="connsiteY492" fmla="*/ 1476693 h 4938712"/>
              <a:gd name="connsiteX493" fmla="*/ 3096260 w 6230937"/>
              <a:gd name="connsiteY493" fmla="*/ 1471613 h 4938712"/>
              <a:gd name="connsiteX494" fmla="*/ 3095942 w 6230937"/>
              <a:gd name="connsiteY494" fmla="*/ 1469073 h 4938712"/>
              <a:gd name="connsiteX495" fmla="*/ 3095625 w 6230937"/>
              <a:gd name="connsiteY495" fmla="*/ 1466533 h 4938712"/>
              <a:gd name="connsiteX496" fmla="*/ 3094672 w 6230937"/>
              <a:gd name="connsiteY496" fmla="*/ 1463993 h 4938712"/>
              <a:gd name="connsiteX497" fmla="*/ 3094037 w 6230937"/>
              <a:gd name="connsiteY497" fmla="*/ 1461453 h 4938712"/>
              <a:gd name="connsiteX498" fmla="*/ 3092450 w 6230937"/>
              <a:gd name="connsiteY498" fmla="*/ 1458913 h 4938712"/>
              <a:gd name="connsiteX499" fmla="*/ 3090862 w 6230937"/>
              <a:gd name="connsiteY499" fmla="*/ 1455738 h 4938712"/>
              <a:gd name="connsiteX500" fmla="*/ 3089275 w 6230937"/>
              <a:gd name="connsiteY500" fmla="*/ 1452880 h 4938712"/>
              <a:gd name="connsiteX501" fmla="*/ 3087052 w 6230937"/>
              <a:gd name="connsiteY501" fmla="*/ 1450023 h 4938712"/>
              <a:gd name="connsiteX502" fmla="*/ 3082607 w 6230937"/>
              <a:gd name="connsiteY502" fmla="*/ 1444308 h 4938712"/>
              <a:gd name="connsiteX503" fmla="*/ 3079750 w 6230937"/>
              <a:gd name="connsiteY503" fmla="*/ 1441768 h 4938712"/>
              <a:gd name="connsiteX504" fmla="*/ 3078480 w 6230937"/>
              <a:gd name="connsiteY504" fmla="*/ 1440498 h 4938712"/>
              <a:gd name="connsiteX505" fmla="*/ 3077210 w 6230937"/>
              <a:gd name="connsiteY505" fmla="*/ 1440180 h 4938712"/>
              <a:gd name="connsiteX506" fmla="*/ 3075622 w 6230937"/>
              <a:gd name="connsiteY506" fmla="*/ 1439863 h 4938712"/>
              <a:gd name="connsiteX507" fmla="*/ 3074670 w 6230937"/>
              <a:gd name="connsiteY507" fmla="*/ 1439863 h 4938712"/>
              <a:gd name="connsiteX508" fmla="*/ 3071812 w 6230937"/>
              <a:gd name="connsiteY508" fmla="*/ 1439863 h 4938712"/>
              <a:gd name="connsiteX509" fmla="*/ 3068320 w 6230937"/>
              <a:gd name="connsiteY509" fmla="*/ 1439228 h 4938712"/>
              <a:gd name="connsiteX510" fmla="*/ 3066097 w 6230937"/>
              <a:gd name="connsiteY510" fmla="*/ 1438910 h 4938712"/>
              <a:gd name="connsiteX511" fmla="*/ 3063240 w 6230937"/>
              <a:gd name="connsiteY511" fmla="*/ 1438275 h 4938712"/>
              <a:gd name="connsiteX512" fmla="*/ 3060065 w 6230937"/>
              <a:gd name="connsiteY512" fmla="*/ 1437323 h 4938712"/>
              <a:gd name="connsiteX513" fmla="*/ 3056572 w 6230937"/>
              <a:gd name="connsiteY513" fmla="*/ 1435735 h 4938712"/>
              <a:gd name="connsiteX514" fmla="*/ 3057525 w 6230937"/>
              <a:gd name="connsiteY514" fmla="*/ 1425258 h 4938712"/>
              <a:gd name="connsiteX515" fmla="*/ 3058478 w 6230937"/>
              <a:gd name="connsiteY515" fmla="*/ 1417320 h 4938712"/>
              <a:gd name="connsiteX516" fmla="*/ 3059747 w 6230937"/>
              <a:gd name="connsiteY516" fmla="*/ 1410970 h 4938712"/>
              <a:gd name="connsiteX517" fmla="*/ 3061335 w 6230937"/>
              <a:gd name="connsiteY517" fmla="*/ 1406525 h 4938712"/>
              <a:gd name="connsiteX518" fmla="*/ 3062605 w 6230937"/>
              <a:gd name="connsiteY518" fmla="*/ 1403668 h 4938712"/>
              <a:gd name="connsiteX519" fmla="*/ 3064193 w 6230937"/>
              <a:gd name="connsiteY519" fmla="*/ 1401763 h 4938712"/>
              <a:gd name="connsiteX520" fmla="*/ 3065780 w 6230937"/>
              <a:gd name="connsiteY520" fmla="*/ 1400175 h 4938712"/>
              <a:gd name="connsiteX521" fmla="*/ 3067050 w 6230937"/>
              <a:gd name="connsiteY521" fmla="*/ 1398588 h 4938712"/>
              <a:gd name="connsiteX522" fmla="*/ 3068637 w 6230937"/>
              <a:gd name="connsiteY522" fmla="*/ 1397000 h 4938712"/>
              <a:gd name="connsiteX523" fmla="*/ 3069908 w 6230937"/>
              <a:gd name="connsiteY523" fmla="*/ 1394460 h 4938712"/>
              <a:gd name="connsiteX524" fmla="*/ 3071495 w 6230937"/>
              <a:gd name="connsiteY524" fmla="*/ 1391603 h 4938712"/>
              <a:gd name="connsiteX525" fmla="*/ 3072765 w 6230937"/>
              <a:gd name="connsiteY525" fmla="*/ 1387158 h 4938712"/>
              <a:gd name="connsiteX526" fmla="*/ 3073400 w 6230937"/>
              <a:gd name="connsiteY526" fmla="*/ 1381443 h 4938712"/>
              <a:gd name="connsiteX527" fmla="*/ 3074670 w 6230937"/>
              <a:gd name="connsiteY527" fmla="*/ 1373188 h 4938712"/>
              <a:gd name="connsiteX528" fmla="*/ 3074987 w 6230937"/>
              <a:gd name="connsiteY528" fmla="*/ 1362710 h 4938712"/>
              <a:gd name="connsiteX529" fmla="*/ 3075305 w 6230937"/>
              <a:gd name="connsiteY529" fmla="*/ 1349375 h 4938712"/>
              <a:gd name="connsiteX530" fmla="*/ 3094672 w 6230937"/>
              <a:gd name="connsiteY530" fmla="*/ 1175068 h 4938712"/>
              <a:gd name="connsiteX531" fmla="*/ 3097212 w 6230937"/>
              <a:gd name="connsiteY531" fmla="*/ 1158558 h 4938712"/>
              <a:gd name="connsiteX532" fmla="*/ 3099435 w 6230937"/>
              <a:gd name="connsiteY532" fmla="*/ 1146493 h 4938712"/>
              <a:gd name="connsiteX533" fmla="*/ 3100705 w 6230937"/>
              <a:gd name="connsiteY533" fmla="*/ 1141413 h 4938712"/>
              <a:gd name="connsiteX534" fmla="*/ 3102292 w 6230937"/>
              <a:gd name="connsiteY534" fmla="*/ 1137285 h 4938712"/>
              <a:gd name="connsiteX535" fmla="*/ 3103880 w 6230937"/>
              <a:gd name="connsiteY535" fmla="*/ 1133793 h 4938712"/>
              <a:gd name="connsiteX536" fmla="*/ 3105785 w 6230937"/>
              <a:gd name="connsiteY536" fmla="*/ 1130300 h 4938712"/>
              <a:gd name="connsiteX537" fmla="*/ 3107690 w 6230937"/>
              <a:gd name="connsiteY537" fmla="*/ 1127443 h 4938712"/>
              <a:gd name="connsiteX538" fmla="*/ 3109912 w 6230937"/>
              <a:gd name="connsiteY538" fmla="*/ 1124903 h 4938712"/>
              <a:gd name="connsiteX539" fmla="*/ 3112770 w 6230937"/>
              <a:gd name="connsiteY539" fmla="*/ 1122045 h 4938712"/>
              <a:gd name="connsiteX540" fmla="*/ 3115945 w 6230937"/>
              <a:gd name="connsiteY540" fmla="*/ 1119187 h 4938712"/>
              <a:gd name="connsiteX541" fmla="*/ 3122930 w 6230937"/>
              <a:gd name="connsiteY541" fmla="*/ 1113155 h 4938712"/>
              <a:gd name="connsiteX542" fmla="*/ 3132137 w 6230937"/>
              <a:gd name="connsiteY542" fmla="*/ 1105217 h 4938712"/>
              <a:gd name="connsiteX543" fmla="*/ 3127692 w 6230937"/>
              <a:gd name="connsiteY543" fmla="*/ 1101408 h 4938712"/>
              <a:gd name="connsiteX544" fmla="*/ 3123247 w 6230937"/>
              <a:gd name="connsiteY544" fmla="*/ 1098233 h 4938712"/>
              <a:gd name="connsiteX545" fmla="*/ 3119437 w 6230937"/>
              <a:gd name="connsiteY545" fmla="*/ 1095057 h 4938712"/>
              <a:gd name="connsiteX546" fmla="*/ 3116262 w 6230937"/>
              <a:gd name="connsiteY546" fmla="*/ 1092200 h 4938712"/>
              <a:gd name="connsiteX547" fmla="*/ 3113405 w 6230937"/>
              <a:gd name="connsiteY547" fmla="*/ 1089025 h 4938712"/>
              <a:gd name="connsiteX548" fmla="*/ 3111500 w 6230937"/>
              <a:gd name="connsiteY548" fmla="*/ 1085850 h 4938712"/>
              <a:gd name="connsiteX549" fmla="*/ 3109595 w 6230937"/>
              <a:gd name="connsiteY549" fmla="*/ 1082675 h 4938712"/>
              <a:gd name="connsiteX550" fmla="*/ 3108960 w 6230937"/>
              <a:gd name="connsiteY550" fmla="*/ 1079500 h 4938712"/>
              <a:gd name="connsiteX551" fmla="*/ 3108007 w 6230937"/>
              <a:gd name="connsiteY551" fmla="*/ 1076008 h 4938712"/>
              <a:gd name="connsiteX552" fmla="*/ 3108007 w 6230937"/>
              <a:gd name="connsiteY552" fmla="*/ 1072198 h 4938712"/>
              <a:gd name="connsiteX553" fmla="*/ 3108325 w 6230937"/>
              <a:gd name="connsiteY553" fmla="*/ 1068070 h 4938712"/>
              <a:gd name="connsiteX554" fmla="*/ 3109595 w 6230937"/>
              <a:gd name="connsiteY554" fmla="*/ 1063307 h 4938712"/>
              <a:gd name="connsiteX555" fmla="*/ 3111182 w 6230937"/>
              <a:gd name="connsiteY555" fmla="*/ 1058228 h 4938712"/>
              <a:gd name="connsiteX556" fmla="*/ 3113087 w 6230937"/>
              <a:gd name="connsiteY556" fmla="*/ 1052513 h 4938712"/>
              <a:gd name="connsiteX557" fmla="*/ 3115945 w 6230937"/>
              <a:gd name="connsiteY557" fmla="*/ 1046163 h 4938712"/>
              <a:gd name="connsiteX558" fmla="*/ 3118485 w 6230937"/>
              <a:gd name="connsiteY558" fmla="*/ 1039177 h 4938712"/>
              <a:gd name="connsiteX559" fmla="*/ 3123565 w 6230937"/>
              <a:gd name="connsiteY559" fmla="*/ 1029335 h 4938712"/>
              <a:gd name="connsiteX560" fmla="*/ 3127692 w 6230937"/>
              <a:gd name="connsiteY560" fmla="*/ 1022350 h 4938712"/>
              <a:gd name="connsiteX561" fmla="*/ 3129597 w 6230937"/>
              <a:gd name="connsiteY561" fmla="*/ 1020128 h 4938712"/>
              <a:gd name="connsiteX562" fmla="*/ 3131185 w 6230937"/>
              <a:gd name="connsiteY562" fmla="*/ 1018223 h 4938712"/>
              <a:gd name="connsiteX563" fmla="*/ 3132455 w 6230937"/>
              <a:gd name="connsiteY563" fmla="*/ 1016635 h 4938712"/>
              <a:gd name="connsiteX564" fmla="*/ 3134042 w 6230937"/>
              <a:gd name="connsiteY564" fmla="*/ 1015683 h 4938712"/>
              <a:gd name="connsiteX565" fmla="*/ 3135312 w 6230937"/>
              <a:gd name="connsiteY565" fmla="*/ 1015365 h 4938712"/>
              <a:gd name="connsiteX566" fmla="*/ 3136582 w 6230937"/>
              <a:gd name="connsiteY566" fmla="*/ 1015047 h 4938712"/>
              <a:gd name="connsiteX567" fmla="*/ 3137217 w 6230937"/>
              <a:gd name="connsiteY567" fmla="*/ 1015047 h 4938712"/>
              <a:gd name="connsiteX568" fmla="*/ 3138170 w 6230937"/>
              <a:gd name="connsiteY568" fmla="*/ 1015365 h 4938712"/>
              <a:gd name="connsiteX569" fmla="*/ 3139122 w 6230937"/>
              <a:gd name="connsiteY569" fmla="*/ 1016318 h 4938712"/>
              <a:gd name="connsiteX570" fmla="*/ 3140075 w 6230937"/>
              <a:gd name="connsiteY570" fmla="*/ 1016953 h 4938712"/>
              <a:gd name="connsiteX571" fmla="*/ 3140710 w 6230937"/>
              <a:gd name="connsiteY571" fmla="*/ 1017588 h 4938712"/>
              <a:gd name="connsiteX572" fmla="*/ 3140392 w 6230937"/>
              <a:gd name="connsiteY572" fmla="*/ 1016635 h 4938712"/>
              <a:gd name="connsiteX573" fmla="*/ 3140075 w 6230937"/>
              <a:gd name="connsiteY573" fmla="*/ 1013460 h 4938712"/>
              <a:gd name="connsiteX574" fmla="*/ 3138170 w 6230937"/>
              <a:gd name="connsiteY574" fmla="*/ 1000125 h 4938712"/>
              <a:gd name="connsiteX575" fmla="*/ 3135630 w 6230937"/>
              <a:gd name="connsiteY575" fmla="*/ 975042 h 4938712"/>
              <a:gd name="connsiteX576" fmla="*/ 3135312 w 6230937"/>
              <a:gd name="connsiteY576" fmla="*/ 965835 h 4938712"/>
              <a:gd name="connsiteX577" fmla="*/ 3135630 w 6230937"/>
              <a:gd name="connsiteY577" fmla="*/ 955357 h 4938712"/>
              <a:gd name="connsiteX578" fmla="*/ 3136900 w 6230937"/>
              <a:gd name="connsiteY578" fmla="*/ 942975 h 4938712"/>
              <a:gd name="connsiteX579" fmla="*/ 3138170 w 6230937"/>
              <a:gd name="connsiteY579" fmla="*/ 929640 h 4938712"/>
              <a:gd name="connsiteX580" fmla="*/ 3140075 w 6230937"/>
              <a:gd name="connsiteY580" fmla="*/ 915035 h 4938712"/>
              <a:gd name="connsiteX581" fmla="*/ 3142297 w 6230937"/>
              <a:gd name="connsiteY581" fmla="*/ 899795 h 4938712"/>
              <a:gd name="connsiteX582" fmla="*/ 3144520 w 6230937"/>
              <a:gd name="connsiteY582" fmla="*/ 883920 h 4938712"/>
              <a:gd name="connsiteX583" fmla="*/ 3147377 w 6230937"/>
              <a:gd name="connsiteY583" fmla="*/ 867728 h 4938712"/>
              <a:gd name="connsiteX584" fmla="*/ 3153727 w 6230937"/>
              <a:gd name="connsiteY584" fmla="*/ 835978 h 4938712"/>
              <a:gd name="connsiteX585" fmla="*/ 3159760 w 6230937"/>
              <a:gd name="connsiteY585" fmla="*/ 805498 h 4938712"/>
              <a:gd name="connsiteX586" fmla="*/ 3166110 w 6230937"/>
              <a:gd name="connsiteY586" fmla="*/ 779463 h 4938712"/>
              <a:gd name="connsiteX587" fmla="*/ 3171190 w 6230937"/>
              <a:gd name="connsiteY587" fmla="*/ 759143 h 4938712"/>
              <a:gd name="connsiteX588" fmla="*/ 3178175 w 6230937"/>
              <a:gd name="connsiteY588" fmla="*/ 737870 h 4938712"/>
              <a:gd name="connsiteX589" fmla="*/ 3179762 w 6230937"/>
              <a:gd name="connsiteY589" fmla="*/ 731203 h 4938712"/>
              <a:gd name="connsiteX590" fmla="*/ 3181032 w 6230937"/>
              <a:gd name="connsiteY590" fmla="*/ 724535 h 4938712"/>
              <a:gd name="connsiteX591" fmla="*/ 3181667 w 6230937"/>
              <a:gd name="connsiteY591" fmla="*/ 717868 h 4938712"/>
              <a:gd name="connsiteX592" fmla="*/ 3181985 w 6230937"/>
              <a:gd name="connsiteY592" fmla="*/ 710883 h 4938712"/>
              <a:gd name="connsiteX593" fmla="*/ 3183255 w 6230937"/>
              <a:gd name="connsiteY593" fmla="*/ 703263 h 4938712"/>
              <a:gd name="connsiteX594" fmla="*/ 3184525 w 6230937"/>
              <a:gd name="connsiteY594" fmla="*/ 694055 h 4938712"/>
              <a:gd name="connsiteX595" fmla="*/ 3186112 w 6230937"/>
              <a:gd name="connsiteY595" fmla="*/ 683578 h 4938712"/>
              <a:gd name="connsiteX596" fmla="*/ 3188335 w 6230937"/>
              <a:gd name="connsiteY596" fmla="*/ 670878 h 4938712"/>
              <a:gd name="connsiteX597" fmla="*/ 3264217 w 6230937"/>
              <a:gd name="connsiteY597" fmla="*/ 371793 h 4938712"/>
              <a:gd name="connsiteX598" fmla="*/ 3269297 w 6230937"/>
              <a:gd name="connsiteY598" fmla="*/ 351473 h 4938712"/>
              <a:gd name="connsiteX599" fmla="*/ 3273425 w 6230937"/>
              <a:gd name="connsiteY599" fmla="*/ 333375 h 4938712"/>
              <a:gd name="connsiteX600" fmla="*/ 3275965 w 6230937"/>
              <a:gd name="connsiteY600" fmla="*/ 324803 h 4938712"/>
              <a:gd name="connsiteX601" fmla="*/ 3278505 w 6230937"/>
              <a:gd name="connsiteY601" fmla="*/ 316865 h 4938712"/>
              <a:gd name="connsiteX602" fmla="*/ 3281362 w 6230937"/>
              <a:gd name="connsiteY602" fmla="*/ 309245 h 4938712"/>
              <a:gd name="connsiteX603" fmla="*/ 3284537 w 6230937"/>
              <a:gd name="connsiteY603" fmla="*/ 302260 h 4938712"/>
              <a:gd name="connsiteX604" fmla="*/ 3286442 w 6230937"/>
              <a:gd name="connsiteY604" fmla="*/ 299085 h 4938712"/>
              <a:gd name="connsiteX605" fmla="*/ 3288347 w 6230937"/>
              <a:gd name="connsiteY605" fmla="*/ 295910 h 4938712"/>
              <a:gd name="connsiteX606" fmla="*/ 3290252 w 6230937"/>
              <a:gd name="connsiteY606" fmla="*/ 292735 h 4938712"/>
              <a:gd name="connsiteX607" fmla="*/ 3292792 w 6230937"/>
              <a:gd name="connsiteY607" fmla="*/ 290195 h 4938712"/>
              <a:gd name="connsiteX608" fmla="*/ 3295332 w 6230937"/>
              <a:gd name="connsiteY608" fmla="*/ 287338 h 4938712"/>
              <a:gd name="connsiteX609" fmla="*/ 3297872 w 6230937"/>
              <a:gd name="connsiteY609" fmla="*/ 284480 h 4938712"/>
              <a:gd name="connsiteX610" fmla="*/ 3300730 w 6230937"/>
              <a:gd name="connsiteY610" fmla="*/ 282258 h 4938712"/>
              <a:gd name="connsiteX611" fmla="*/ 3303587 w 6230937"/>
              <a:gd name="connsiteY611" fmla="*/ 280035 h 4938712"/>
              <a:gd name="connsiteX612" fmla="*/ 3307080 w 6230937"/>
              <a:gd name="connsiteY612" fmla="*/ 278130 h 4938712"/>
              <a:gd name="connsiteX613" fmla="*/ 3310572 w 6230937"/>
              <a:gd name="connsiteY613" fmla="*/ 275908 h 4938712"/>
              <a:gd name="connsiteX614" fmla="*/ 3314065 w 6230937"/>
              <a:gd name="connsiteY614" fmla="*/ 274003 h 4938712"/>
              <a:gd name="connsiteX615" fmla="*/ 3318510 w 6230937"/>
              <a:gd name="connsiteY615" fmla="*/ 272415 h 4938712"/>
              <a:gd name="connsiteX616" fmla="*/ 3322637 w 6230937"/>
              <a:gd name="connsiteY616" fmla="*/ 270828 h 4938712"/>
              <a:gd name="connsiteX617" fmla="*/ 3327400 w 6230937"/>
              <a:gd name="connsiteY617" fmla="*/ 269875 h 4938712"/>
              <a:gd name="connsiteX618" fmla="*/ 3331845 w 6230937"/>
              <a:gd name="connsiteY618" fmla="*/ 268605 h 4938712"/>
              <a:gd name="connsiteX619" fmla="*/ 3337560 w 6230937"/>
              <a:gd name="connsiteY619" fmla="*/ 267970 h 4938712"/>
              <a:gd name="connsiteX620" fmla="*/ 3345497 w 6230937"/>
              <a:gd name="connsiteY620" fmla="*/ 267335 h 4938712"/>
              <a:gd name="connsiteX621" fmla="*/ 3362007 w 6230937"/>
              <a:gd name="connsiteY621" fmla="*/ 267018 h 4938712"/>
              <a:gd name="connsiteX622" fmla="*/ 3383915 w 6230937"/>
              <a:gd name="connsiteY622" fmla="*/ 266700 h 4938712"/>
              <a:gd name="connsiteX623" fmla="*/ 3408997 w 6230937"/>
              <a:gd name="connsiteY623" fmla="*/ 266383 h 4938712"/>
              <a:gd name="connsiteX624" fmla="*/ 3434397 w 6230937"/>
              <a:gd name="connsiteY624" fmla="*/ 266065 h 4938712"/>
              <a:gd name="connsiteX625" fmla="*/ 3458210 w 6230937"/>
              <a:gd name="connsiteY625" fmla="*/ 266383 h 4938712"/>
              <a:gd name="connsiteX626" fmla="*/ 3477260 w 6230937"/>
              <a:gd name="connsiteY626" fmla="*/ 266383 h 4938712"/>
              <a:gd name="connsiteX627" fmla="*/ 3489007 w 6230937"/>
              <a:gd name="connsiteY627" fmla="*/ 267018 h 4938712"/>
              <a:gd name="connsiteX628" fmla="*/ 3494405 w 6230937"/>
              <a:gd name="connsiteY628" fmla="*/ 267335 h 4938712"/>
              <a:gd name="connsiteX629" fmla="*/ 3498532 w 6230937"/>
              <a:gd name="connsiteY629" fmla="*/ 268288 h 4938712"/>
              <a:gd name="connsiteX630" fmla="*/ 3501707 w 6230937"/>
              <a:gd name="connsiteY630" fmla="*/ 268923 h 4938712"/>
              <a:gd name="connsiteX631" fmla="*/ 3504247 w 6230937"/>
              <a:gd name="connsiteY631" fmla="*/ 269875 h 4938712"/>
              <a:gd name="connsiteX632" fmla="*/ 3507740 w 6230937"/>
              <a:gd name="connsiteY632" fmla="*/ 271463 h 4938712"/>
              <a:gd name="connsiteX633" fmla="*/ 3511550 w 6230937"/>
              <a:gd name="connsiteY633" fmla="*/ 273050 h 4938712"/>
              <a:gd name="connsiteX634" fmla="*/ 3515360 w 6230937"/>
              <a:gd name="connsiteY634" fmla="*/ 274003 h 4938712"/>
              <a:gd name="connsiteX635" fmla="*/ 3518852 w 6230937"/>
              <a:gd name="connsiteY635" fmla="*/ 275590 h 4938712"/>
              <a:gd name="connsiteX636" fmla="*/ 3619817 w 6230937"/>
              <a:gd name="connsiteY636" fmla="*/ 316230 h 4938712"/>
              <a:gd name="connsiteX637" fmla="*/ 3626802 w 6230937"/>
              <a:gd name="connsiteY637" fmla="*/ 307658 h 4938712"/>
              <a:gd name="connsiteX638" fmla="*/ 3633152 w 6230937"/>
              <a:gd name="connsiteY638" fmla="*/ 298768 h 4938712"/>
              <a:gd name="connsiteX639" fmla="*/ 3638550 w 6230937"/>
              <a:gd name="connsiteY639" fmla="*/ 290195 h 4938712"/>
              <a:gd name="connsiteX640" fmla="*/ 3642995 w 6230937"/>
              <a:gd name="connsiteY640" fmla="*/ 281623 h 4938712"/>
              <a:gd name="connsiteX641" fmla="*/ 3647122 w 6230937"/>
              <a:gd name="connsiteY641" fmla="*/ 273050 h 4938712"/>
              <a:gd name="connsiteX642" fmla="*/ 3650615 w 6230937"/>
              <a:gd name="connsiteY642" fmla="*/ 264478 h 4938712"/>
              <a:gd name="connsiteX643" fmla="*/ 3653155 w 6230937"/>
              <a:gd name="connsiteY643" fmla="*/ 255905 h 4938712"/>
              <a:gd name="connsiteX644" fmla="*/ 3655695 w 6230937"/>
              <a:gd name="connsiteY644" fmla="*/ 247650 h 4938712"/>
              <a:gd name="connsiteX645" fmla="*/ 3659505 w 6230937"/>
              <a:gd name="connsiteY645" fmla="*/ 231140 h 4938712"/>
              <a:gd name="connsiteX646" fmla="*/ 3662680 w 6230937"/>
              <a:gd name="connsiteY646" fmla="*/ 215583 h 4938712"/>
              <a:gd name="connsiteX647" fmla="*/ 3663950 w 6230937"/>
              <a:gd name="connsiteY647" fmla="*/ 208280 h 4938712"/>
              <a:gd name="connsiteX648" fmla="*/ 3665220 w 6230937"/>
              <a:gd name="connsiteY648" fmla="*/ 200978 h 4938712"/>
              <a:gd name="connsiteX649" fmla="*/ 3667442 w 6230937"/>
              <a:gd name="connsiteY649" fmla="*/ 193993 h 4938712"/>
              <a:gd name="connsiteX650" fmla="*/ 3669347 w 6230937"/>
              <a:gd name="connsiteY650" fmla="*/ 187325 h 4938712"/>
              <a:gd name="connsiteX651" fmla="*/ 3671252 w 6230937"/>
              <a:gd name="connsiteY651" fmla="*/ 180658 h 4938712"/>
              <a:gd name="connsiteX652" fmla="*/ 3673792 w 6230937"/>
              <a:gd name="connsiteY652" fmla="*/ 174943 h 4938712"/>
              <a:gd name="connsiteX653" fmla="*/ 3676967 w 6230937"/>
              <a:gd name="connsiteY653" fmla="*/ 168910 h 4938712"/>
              <a:gd name="connsiteX654" fmla="*/ 3680460 w 6230937"/>
              <a:gd name="connsiteY654" fmla="*/ 163513 h 4938712"/>
              <a:gd name="connsiteX655" fmla="*/ 3684905 w 6230937"/>
              <a:gd name="connsiteY655" fmla="*/ 158433 h 4938712"/>
              <a:gd name="connsiteX656" fmla="*/ 3689985 w 6230937"/>
              <a:gd name="connsiteY656" fmla="*/ 153353 h 4938712"/>
              <a:gd name="connsiteX657" fmla="*/ 3695700 w 6230937"/>
              <a:gd name="connsiteY657" fmla="*/ 149225 h 4938712"/>
              <a:gd name="connsiteX658" fmla="*/ 3702367 w 6230937"/>
              <a:gd name="connsiteY658" fmla="*/ 145098 h 4938712"/>
              <a:gd name="connsiteX659" fmla="*/ 3709987 w 6230937"/>
              <a:gd name="connsiteY659" fmla="*/ 141605 h 4938712"/>
              <a:gd name="connsiteX660" fmla="*/ 3719195 w 6230937"/>
              <a:gd name="connsiteY660" fmla="*/ 138748 h 4938712"/>
              <a:gd name="connsiteX661" fmla="*/ 3728720 w 6230937"/>
              <a:gd name="connsiteY661" fmla="*/ 136208 h 4938712"/>
              <a:gd name="connsiteX662" fmla="*/ 3740150 w 6230937"/>
              <a:gd name="connsiteY662" fmla="*/ 134303 h 4938712"/>
              <a:gd name="connsiteX663" fmla="*/ 3752532 w 6230937"/>
              <a:gd name="connsiteY663" fmla="*/ 132715 h 4938712"/>
              <a:gd name="connsiteX664" fmla="*/ 3766185 w 6230937"/>
              <a:gd name="connsiteY664" fmla="*/ 131445 h 4938712"/>
              <a:gd name="connsiteX665" fmla="*/ 3781425 w 6230937"/>
              <a:gd name="connsiteY665" fmla="*/ 131128 h 4938712"/>
              <a:gd name="connsiteX666" fmla="*/ 3798570 w 6230937"/>
              <a:gd name="connsiteY666" fmla="*/ 131128 h 4938712"/>
              <a:gd name="connsiteX667" fmla="*/ 3804920 w 6230937"/>
              <a:gd name="connsiteY667" fmla="*/ 131445 h 4938712"/>
              <a:gd name="connsiteX668" fmla="*/ 3810317 w 6230937"/>
              <a:gd name="connsiteY668" fmla="*/ 132080 h 4938712"/>
              <a:gd name="connsiteX669" fmla="*/ 3814445 w 6230937"/>
              <a:gd name="connsiteY669" fmla="*/ 132398 h 4938712"/>
              <a:gd name="connsiteX670" fmla="*/ 3817937 w 6230937"/>
              <a:gd name="connsiteY670" fmla="*/ 133033 h 4938712"/>
              <a:gd name="connsiteX671" fmla="*/ 3821112 w 6230937"/>
              <a:gd name="connsiteY671" fmla="*/ 133985 h 4938712"/>
              <a:gd name="connsiteX672" fmla="*/ 3823335 w 6230937"/>
              <a:gd name="connsiteY672" fmla="*/ 134620 h 4938712"/>
              <a:gd name="connsiteX673" fmla="*/ 3825557 w 6230937"/>
              <a:gd name="connsiteY673" fmla="*/ 135890 h 4938712"/>
              <a:gd name="connsiteX674" fmla="*/ 3827462 w 6230937"/>
              <a:gd name="connsiteY674" fmla="*/ 137160 h 4938712"/>
              <a:gd name="connsiteX675" fmla="*/ 3830320 w 6230937"/>
              <a:gd name="connsiteY675" fmla="*/ 139065 h 4938712"/>
              <a:gd name="connsiteX676" fmla="*/ 3834765 w 6230937"/>
              <a:gd name="connsiteY676" fmla="*/ 141288 h 4938712"/>
              <a:gd name="connsiteX677" fmla="*/ 3837622 w 6230937"/>
              <a:gd name="connsiteY677" fmla="*/ 142558 h 4938712"/>
              <a:gd name="connsiteX678" fmla="*/ 3840480 w 6230937"/>
              <a:gd name="connsiteY678" fmla="*/ 143510 h 4938712"/>
              <a:gd name="connsiteX679" fmla="*/ 3844925 w 6230937"/>
              <a:gd name="connsiteY679" fmla="*/ 144780 h 4938712"/>
              <a:gd name="connsiteX680" fmla="*/ 3850005 w 6230937"/>
              <a:gd name="connsiteY680" fmla="*/ 146050 h 4938712"/>
              <a:gd name="connsiteX681" fmla="*/ 3852545 w 6230937"/>
              <a:gd name="connsiteY681" fmla="*/ 146368 h 4938712"/>
              <a:gd name="connsiteX682" fmla="*/ 3855085 w 6230937"/>
              <a:gd name="connsiteY682" fmla="*/ 146368 h 4938712"/>
              <a:gd name="connsiteX683" fmla="*/ 3980815 w 6230937"/>
              <a:gd name="connsiteY683" fmla="*/ 184468 h 4938712"/>
              <a:gd name="connsiteX684" fmla="*/ 3995102 w 6230937"/>
              <a:gd name="connsiteY684" fmla="*/ 189865 h 4938712"/>
              <a:gd name="connsiteX685" fmla="*/ 4009707 w 6230937"/>
              <a:gd name="connsiteY685" fmla="*/ 195580 h 4938712"/>
              <a:gd name="connsiteX686" fmla="*/ 4016375 w 6230937"/>
              <a:gd name="connsiteY686" fmla="*/ 198120 h 4938712"/>
              <a:gd name="connsiteX687" fmla="*/ 4022725 w 6230937"/>
              <a:gd name="connsiteY687" fmla="*/ 200660 h 4938712"/>
              <a:gd name="connsiteX688" fmla="*/ 4029392 w 6230937"/>
              <a:gd name="connsiteY688" fmla="*/ 203518 h 4938712"/>
              <a:gd name="connsiteX689" fmla="*/ 4035742 w 6230937"/>
              <a:gd name="connsiteY689" fmla="*/ 206375 h 4938712"/>
              <a:gd name="connsiteX690" fmla="*/ 4041457 w 6230937"/>
              <a:gd name="connsiteY690" fmla="*/ 209868 h 4938712"/>
              <a:gd name="connsiteX691" fmla="*/ 4047490 w 6230937"/>
              <a:gd name="connsiteY691" fmla="*/ 213360 h 4938712"/>
              <a:gd name="connsiteX692" fmla="*/ 4052570 w 6230937"/>
              <a:gd name="connsiteY692" fmla="*/ 217170 h 4938712"/>
              <a:gd name="connsiteX693" fmla="*/ 4057650 w 6230937"/>
              <a:gd name="connsiteY693" fmla="*/ 221615 h 4938712"/>
              <a:gd name="connsiteX694" fmla="*/ 4061777 w 6230937"/>
              <a:gd name="connsiteY694" fmla="*/ 226695 h 4938712"/>
              <a:gd name="connsiteX695" fmla="*/ 4065587 w 6230937"/>
              <a:gd name="connsiteY695" fmla="*/ 232093 h 4938712"/>
              <a:gd name="connsiteX696" fmla="*/ 4067175 w 6230937"/>
              <a:gd name="connsiteY696" fmla="*/ 234633 h 4938712"/>
              <a:gd name="connsiteX697" fmla="*/ 4068762 w 6230937"/>
              <a:gd name="connsiteY697" fmla="*/ 237808 h 4938712"/>
              <a:gd name="connsiteX698" fmla="*/ 4070350 w 6230937"/>
              <a:gd name="connsiteY698" fmla="*/ 241300 h 4938712"/>
              <a:gd name="connsiteX699" fmla="*/ 4071620 w 6230937"/>
              <a:gd name="connsiteY699" fmla="*/ 244475 h 4938712"/>
              <a:gd name="connsiteX700" fmla="*/ 4075430 w 6230937"/>
              <a:gd name="connsiteY700" fmla="*/ 256540 h 4938712"/>
              <a:gd name="connsiteX701" fmla="*/ 4078922 w 6230937"/>
              <a:gd name="connsiteY701" fmla="*/ 267970 h 4938712"/>
              <a:gd name="connsiteX702" fmla="*/ 4082097 w 6230937"/>
              <a:gd name="connsiteY702" fmla="*/ 278765 h 4938712"/>
              <a:gd name="connsiteX703" fmla="*/ 4084320 w 6230937"/>
              <a:gd name="connsiteY703" fmla="*/ 288925 h 4938712"/>
              <a:gd name="connsiteX704" fmla="*/ 4086225 w 6230937"/>
              <a:gd name="connsiteY704" fmla="*/ 299085 h 4938712"/>
              <a:gd name="connsiteX705" fmla="*/ 4087812 w 6230937"/>
              <a:gd name="connsiteY705" fmla="*/ 308293 h 4938712"/>
              <a:gd name="connsiteX706" fmla="*/ 4089082 w 6230937"/>
              <a:gd name="connsiteY706" fmla="*/ 317183 h 4938712"/>
              <a:gd name="connsiteX707" fmla="*/ 4089717 w 6230937"/>
              <a:gd name="connsiteY707" fmla="*/ 325755 h 4938712"/>
              <a:gd name="connsiteX708" fmla="*/ 4090352 w 6230937"/>
              <a:gd name="connsiteY708" fmla="*/ 334328 h 4938712"/>
              <a:gd name="connsiteX709" fmla="*/ 4090352 w 6230937"/>
              <a:gd name="connsiteY709" fmla="*/ 342265 h 4938712"/>
              <a:gd name="connsiteX710" fmla="*/ 4090352 w 6230937"/>
              <a:gd name="connsiteY710" fmla="*/ 349885 h 4938712"/>
              <a:gd name="connsiteX711" fmla="*/ 4089717 w 6230937"/>
              <a:gd name="connsiteY711" fmla="*/ 357823 h 4938712"/>
              <a:gd name="connsiteX712" fmla="*/ 4089082 w 6230937"/>
              <a:gd name="connsiteY712" fmla="*/ 365125 h 4938712"/>
              <a:gd name="connsiteX713" fmla="*/ 4087812 w 6230937"/>
              <a:gd name="connsiteY713" fmla="*/ 372745 h 4938712"/>
              <a:gd name="connsiteX714" fmla="*/ 4087177 w 6230937"/>
              <a:gd name="connsiteY714" fmla="*/ 380048 h 4938712"/>
              <a:gd name="connsiteX715" fmla="*/ 4085590 w 6230937"/>
              <a:gd name="connsiteY715" fmla="*/ 387033 h 4938712"/>
              <a:gd name="connsiteX716" fmla="*/ 4082732 w 6230937"/>
              <a:gd name="connsiteY716" fmla="*/ 401638 h 4938712"/>
              <a:gd name="connsiteX717" fmla="*/ 4079240 w 6230937"/>
              <a:gd name="connsiteY717" fmla="*/ 416560 h 4938712"/>
              <a:gd name="connsiteX718" fmla="*/ 4075747 w 6230937"/>
              <a:gd name="connsiteY718" fmla="*/ 431800 h 4938712"/>
              <a:gd name="connsiteX719" fmla="*/ 4072572 w 6230937"/>
              <a:gd name="connsiteY719" fmla="*/ 447993 h 4938712"/>
              <a:gd name="connsiteX720" fmla="*/ 4069715 w 6230937"/>
              <a:gd name="connsiteY720" fmla="*/ 466090 h 4938712"/>
              <a:gd name="connsiteX721" fmla="*/ 4066857 w 6230937"/>
              <a:gd name="connsiteY721" fmla="*/ 485140 h 4938712"/>
              <a:gd name="connsiteX722" fmla="*/ 4065587 w 6230937"/>
              <a:gd name="connsiteY722" fmla="*/ 495300 h 4938712"/>
              <a:gd name="connsiteX723" fmla="*/ 4064952 w 6230937"/>
              <a:gd name="connsiteY723" fmla="*/ 506095 h 4938712"/>
              <a:gd name="connsiteX724" fmla="*/ 4064000 w 6230937"/>
              <a:gd name="connsiteY724" fmla="*/ 517525 h 4938712"/>
              <a:gd name="connsiteX725" fmla="*/ 4063682 w 6230937"/>
              <a:gd name="connsiteY725" fmla="*/ 529590 h 4938712"/>
              <a:gd name="connsiteX726" fmla="*/ 4071937 w 6230937"/>
              <a:gd name="connsiteY726" fmla="*/ 528003 h 4938712"/>
              <a:gd name="connsiteX727" fmla="*/ 4080827 w 6230937"/>
              <a:gd name="connsiteY727" fmla="*/ 526415 h 4938712"/>
              <a:gd name="connsiteX728" fmla="*/ 4089717 w 6230937"/>
              <a:gd name="connsiteY728" fmla="*/ 525463 h 4938712"/>
              <a:gd name="connsiteX729" fmla="*/ 4099560 w 6230937"/>
              <a:gd name="connsiteY729" fmla="*/ 525145 h 4938712"/>
              <a:gd name="connsiteX730" fmla="*/ 4109402 w 6230937"/>
              <a:gd name="connsiteY730" fmla="*/ 524828 h 4938712"/>
              <a:gd name="connsiteX731" fmla="*/ 4119562 w 6230937"/>
              <a:gd name="connsiteY731" fmla="*/ 525145 h 4938712"/>
              <a:gd name="connsiteX732" fmla="*/ 4129405 w 6230937"/>
              <a:gd name="connsiteY732" fmla="*/ 525463 h 4938712"/>
              <a:gd name="connsiteX733" fmla="*/ 4140200 w 6230937"/>
              <a:gd name="connsiteY733" fmla="*/ 526415 h 4938712"/>
              <a:gd name="connsiteX734" fmla="*/ 4150042 w 6230937"/>
              <a:gd name="connsiteY734" fmla="*/ 527050 h 4938712"/>
              <a:gd name="connsiteX735" fmla="*/ 4160202 w 6230937"/>
              <a:gd name="connsiteY735" fmla="*/ 528638 h 4938712"/>
              <a:gd name="connsiteX736" fmla="*/ 4170362 w 6230937"/>
              <a:gd name="connsiteY736" fmla="*/ 530225 h 4938712"/>
              <a:gd name="connsiteX737" fmla="*/ 4179887 w 6230937"/>
              <a:gd name="connsiteY737" fmla="*/ 531813 h 4938712"/>
              <a:gd name="connsiteX738" fmla="*/ 4189095 w 6230937"/>
              <a:gd name="connsiteY738" fmla="*/ 533718 h 4938712"/>
              <a:gd name="connsiteX739" fmla="*/ 4197985 w 6230937"/>
              <a:gd name="connsiteY739" fmla="*/ 536258 h 4938712"/>
              <a:gd name="connsiteX740" fmla="*/ 4206557 w 6230937"/>
              <a:gd name="connsiteY740" fmla="*/ 538480 h 4938712"/>
              <a:gd name="connsiteX741" fmla="*/ 4214495 w 6230937"/>
              <a:gd name="connsiteY741" fmla="*/ 541020 h 4938712"/>
              <a:gd name="connsiteX742" fmla="*/ 4218305 w 6230937"/>
              <a:gd name="connsiteY742" fmla="*/ 542608 h 4938712"/>
              <a:gd name="connsiteX743" fmla="*/ 4222115 w 6230937"/>
              <a:gd name="connsiteY743" fmla="*/ 544195 h 4938712"/>
              <a:gd name="connsiteX744" fmla="*/ 4245292 w 6230937"/>
              <a:gd name="connsiteY744" fmla="*/ 552768 h 4938712"/>
              <a:gd name="connsiteX745" fmla="*/ 4270057 w 6230937"/>
              <a:gd name="connsiteY745" fmla="*/ 562928 h 4938712"/>
              <a:gd name="connsiteX746" fmla="*/ 4283392 w 6230937"/>
              <a:gd name="connsiteY746" fmla="*/ 568325 h 4938712"/>
              <a:gd name="connsiteX747" fmla="*/ 4296092 w 6230937"/>
              <a:gd name="connsiteY747" fmla="*/ 574358 h 4938712"/>
              <a:gd name="connsiteX748" fmla="*/ 4309110 w 6230937"/>
              <a:gd name="connsiteY748" fmla="*/ 580390 h 4938712"/>
              <a:gd name="connsiteX749" fmla="*/ 4321492 w 6230937"/>
              <a:gd name="connsiteY749" fmla="*/ 587375 h 4938712"/>
              <a:gd name="connsiteX750" fmla="*/ 4333240 w 6230937"/>
              <a:gd name="connsiteY750" fmla="*/ 594360 h 4938712"/>
              <a:gd name="connsiteX751" fmla="*/ 4344670 w 6230937"/>
              <a:gd name="connsiteY751" fmla="*/ 602298 h 4938712"/>
              <a:gd name="connsiteX752" fmla="*/ 4350067 w 6230937"/>
              <a:gd name="connsiteY752" fmla="*/ 606108 h 4938712"/>
              <a:gd name="connsiteX753" fmla="*/ 4355147 w 6230937"/>
              <a:gd name="connsiteY753" fmla="*/ 610235 h 4938712"/>
              <a:gd name="connsiteX754" fmla="*/ 4360227 w 6230937"/>
              <a:gd name="connsiteY754" fmla="*/ 614363 h 4938712"/>
              <a:gd name="connsiteX755" fmla="*/ 4364355 w 6230937"/>
              <a:gd name="connsiteY755" fmla="*/ 618808 h 4938712"/>
              <a:gd name="connsiteX756" fmla="*/ 4368800 w 6230937"/>
              <a:gd name="connsiteY756" fmla="*/ 622935 h 4938712"/>
              <a:gd name="connsiteX757" fmla="*/ 4372610 w 6230937"/>
              <a:gd name="connsiteY757" fmla="*/ 627698 h 4938712"/>
              <a:gd name="connsiteX758" fmla="*/ 4376420 w 6230937"/>
              <a:gd name="connsiteY758" fmla="*/ 632143 h 4938712"/>
              <a:gd name="connsiteX759" fmla="*/ 4379595 w 6230937"/>
              <a:gd name="connsiteY759" fmla="*/ 636905 h 4938712"/>
              <a:gd name="connsiteX760" fmla="*/ 4382770 w 6230937"/>
              <a:gd name="connsiteY760" fmla="*/ 641985 h 4938712"/>
              <a:gd name="connsiteX761" fmla="*/ 4384992 w 6230937"/>
              <a:gd name="connsiteY761" fmla="*/ 647065 h 4938712"/>
              <a:gd name="connsiteX762" fmla="*/ 4386897 w 6230937"/>
              <a:gd name="connsiteY762" fmla="*/ 652145 h 4938712"/>
              <a:gd name="connsiteX763" fmla="*/ 4388485 w 6230937"/>
              <a:gd name="connsiteY763" fmla="*/ 657225 h 4938712"/>
              <a:gd name="connsiteX764" fmla="*/ 4393565 w 6230937"/>
              <a:gd name="connsiteY764" fmla="*/ 653733 h 4938712"/>
              <a:gd name="connsiteX765" fmla="*/ 4398010 w 6230937"/>
              <a:gd name="connsiteY765" fmla="*/ 650240 h 4938712"/>
              <a:gd name="connsiteX766" fmla="*/ 4401820 w 6230937"/>
              <a:gd name="connsiteY766" fmla="*/ 647065 h 4938712"/>
              <a:gd name="connsiteX767" fmla="*/ 4404360 w 6230937"/>
              <a:gd name="connsiteY767" fmla="*/ 644208 h 4938712"/>
              <a:gd name="connsiteX768" fmla="*/ 4406900 w 6230937"/>
              <a:gd name="connsiteY768" fmla="*/ 641668 h 4938712"/>
              <a:gd name="connsiteX769" fmla="*/ 4409122 w 6230937"/>
              <a:gd name="connsiteY769" fmla="*/ 638810 h 4938712"/>
              <a:gd name="connsiteX770" fmla="*/ 4410710 w 6230937"/>
              <a:gd name="connsiteY770" fmla="*/ 636270 h 4938712"/>
              <a:gd name="connsiteX771" fmla="*/ 4411980 w 6230937"/>
              <a:gd name="connsiteY771" fmla="*/ 633095 h 4938712"/>
              <a:gd name="connsiteX772" fmla="*/ 4413885 w 6230937"/>
              <a:gd name="connsiteY772" fmla="*/ 626428 h 4938712"/>
              <a:gd name="connsiteX773" fmla="*/ 4415790 w 6230937"/>
              <a:gd name="connsiteY773" fmla="*/ 618173 h 4938712"/>
              <a:gd name="connsiteX774" fmla="*/ 4418012 w 6230937"/>
              <a:gd name="connsiteY774" fmla="*/ 607378 h 4938712"/>
              <a:gd name="connsiteX775" fmla="*/ 4421505 w 6230937"/>
              <a:gd name="connsiteY775" fmla="*/ 593725 h 4938712"/>
              <a:gd name="connsiteX776" fmla="*/ 4424045 w 6230937"/>
              <a:gd name="connsiteY776" fmla="*/ 584518 h 4938712"/>
              <a:gd name="connsiteX777" fmla="*/ 4426267 w 6230937"/>
              <a:gd name="connsiteY777" fmla="*/ 575945 h 4938712"/>
              <a:gd name="connsiteX778" fmla="*/ 4428172 w 6230937"/>
              <a:gd name="connsiteY778" fmla="*/ 568008 h 4938712"/>
              <a:gd name="connsiteX779" fmla="*/ 4430712 w 6230937"/>
              <a:gd name="connsiteY779" fmla="*/ 560705 h 4938712"/>
              <a:gd name="connsiteX780" fmla="*/ 4432935 w 6230937"/>
              <a:gd name="connsiteY780" fmla="*/ 553403 h 4938712"/>
              <a:gd name="connsiteX781" fmla="*/ 4435792 w 6230937"/>
              <a:gd name="connsiteY781" fmla="*/ 545783 h 4938712"/>
              <a:gd name="connsiteX782" fmla="*/ 4438650 w 6230937"/>
              <a:gd name="connsiteY782" fmla="*/ 538163 h 4938712"/>
              <a:gd name="connsiteX783" fmla="*/ 4442777 w 6230937"/>
              <a:gd name="connsiteY783" fmla="*/ 529590 h 4938712"/>
              <a:gd name="connsiteX784" fmla="*/ 4458335 w 6230937"/>
              <a:gd name="connsiteY784" fmla="*/ 526733 h 4938712"/>
              <a:gd name="connsiteX785" fmla="*/ 4473575 w 6230937"/>
              <a:gd name="connsiteY785" fmla="*/ 524193 h 4938712"/>
              <a:gd name="connsiteX786" fmla="*/ 4488497 w 6230937"/>
              <a:gd name="connsiteY786" fmla="*/ 521970 h 4938712"/>
              <a:gd name="connsiteX787" fmla="*/ 4504055 w 6230937"/>
              <a:gd name="connsiteY787" fmla="*/ 521018 h 4938712"/>
              <a:gd name="connsiteX788" fmla="*/ 4511675 w 6230937"/>
              <a:gd name="connsiteY788" fmla="*/ 520383 h 4938712"/>
              <a:gd name="connsiteX789" fmla="*/ 4519295 w 6230937"/>
              <a:gd name="connsiteY789" fmla="*/ 520383 h 4938712"/>
              <a:gd name="connsiteX790" fmla="*/ 4527232 w 6230937"/>
              <a:gd name="connsiteY790" fmla="*/ 520383 h 4938712"/>
              <a:gd name="connsiteX791" fmla="*/ 4534852 w 6230937"/>
              <a:gd name="connsiteY791" fmla="*/ 521335 h 4938712"/>
              <a:gd name="connsiteX792" fmla="*/ 4542472 w 6230937"/>
              <a:gd name="connsiteY792" fmla="*/ 521653 h 4938712"/>
              <a:gd name="connsiteX793" fmla="*/ 4550092 w 6230937"/>
              <a:gd name="connsiteY793" fmla="*/ 522923 h 4938712"/>
              <a:gd name="connsiteX794" fmla="*/ 4558347 w 6230937"/>
              <a:gd name="connsiteY794" fmla="*/ 524193 h 4938712"/>
              <a:gd name="connsiteX795" fmla="*/ 4565967 w 6230937"/>
              <a:gd name="connsiteY795" fmla="*/ 525463 h 4938712"/>
              <a:gd name="connsiteX796" fmla="*/ 4587557 w 6230937"/>
              <a:gd name="connsiteY796" fmla="*/ 529908 h 4938712"/>
              <a:gd name="connsiteX797" fmla="*/ 4605020 w 6230937"/>
              <a:gd name="connsiteY797" fmla="*/ 532765 h 4938712"/>
              <a:gd name="connsiteX798" fmla="*/ 4619307 w 6230937"/>
              <a:gd name="connsiteY798" fmla="*/ 534670 h 4938712"/>
              <a:gd name="connsiteX799" fmla="*/ 4630737 w 6230937"/>
              <a:gd name="connsiteY799" fmla="*/ 535305 h 4938712"/>
              <a:gd name="connsiteX800" fmla="*/ 4639627 w 6230937"/>
              <a:gd name="connsiteY800" fmla="*/ 535305 h 4938712"/>
              <a:gd name="connsiteX801" fmla="*/ 4647247 w 6230937"/>
              <a:gd name="connsiteY801" fmla="*/ 535305 h 4938712"/>
              <a:gd name="connsiteX802" fmla="*/ 4653597 w 6230937"/>
              <a:gd name="connsiteY802" fmla="*/ 534988 h 4938712"/>
              <a:gd name="connsiteX803" fmla="*/ 4659630 w 6230937"/>
              <a:gd name="connsiteY803" fmla="*/ 535305 h 4938712"/>
              <a:gd name="connsiteX804" fmla="*/ 4662170 w 6230937"/>
              <a:gd name="connsiteY804" fmla="*/ 535623 h 4938712"/>
              <a:gd name="connsiteX805" fmla="*/ 4665345 w 6230937"/>
              <a:gd name="connsiteY805" fmla="*/ 536258 h 4938712"/>
              <a:gd name="connsiteX806" fmla="*/ 4668520 w 6230937"/>
              <a:gd name="connsiteY806" fmla="*/ 536893 h 4938712"/>
              <a:gd name="connsiteX807" fmla="*/ 4671695 w 6230937"/>
              <a:gd name="connsiteY807" fmla="*/ 538163 h 4938712"/>
              <a:gd name="connsiteX808" fmla="*/ 4679315 w 6230937"/>
              <a:gd name="connsiteY808" fmla="*/ 540703 h 4938712"/>
              <a:gd name="connsiteX809" fmla="*/ 4688522 w 6230937"/>
              <a:gd name="connsiteY809" fmla="*/ 545465 h 4938712"/>
              <a:gd name="connsiteX810" fmla="*/ 4699952 w 6230937"/>
              <a:gd name="connsiteY810" fmla="*/ 552133 h 4938712"/>
              <a:gd name="connsiteX811" fmla="*/ 4714557 w 6230937"/>
              <a:gd name="connsiteY811" fmla="*/ 560705 h 4938712"/>
              <a:gd name="connsiteX812" fmla="*/ 4732337 w 6230937"/>
              <a:gd name="connsiteY812" fmla="*/ 571500 h 4938712"/>
              <a:gd name="connsiteX813" fmla="*/ 4754245 w 6230937"/>
              <a:gd name="connsiteY813" fmla="*/ 585470 h 4938712"/>
              <a:gd name="connsiteX814" fmla="*/ 4832350 w 6230937"/>
              <a:gd name="connsiteY814" fmla="*/ 636588 h 4938712"/>
              <a:gd name="connsiteX815" fmla="*/ 4842510 w 6230937"/>
              <a:gd name="connsiteY815" fmla="*/ 644208 h 4938712"/>
              <a:gd name="connsiteX816" fmla="*/ 4846002 w 6230937"/>
              <a:gd name="connsiteY816" fmla="*/ 647383 h 4938712"/>
              <a:gd name="connsiteX817" fmla="*/ 4847907 w 6230937"/>
              <a:gd name="connsiteY817" fmla="*/ 650875 h 4938712"/>
              <a:gd name="connsiteX818" fmla="*/ 4853622 w 6230937"/>
              <a:gd name="connsiteY818" fmla="*/ 658813 h 4938712"/>
              <a:gd name="connsiteX819" fmla="*/ 4865052 w 6230937"/>
              <a:gd name="connsiteY819" fmla="*/ 679450 h 4938712"/>
              <a:gd name="connsiteX820" fmla="*/ 4868545 w 6230937"/>
              <a:gd name="connsiteY820" fmla="*/ 666433 h 4938712"/>
              <a:gd name="connsiteX821" fmla="*/ 4872355 w 6230937"/>
              <a:gd name="connsiteY821" fmla="*/ 654368 h 4938712"/>
              <a:gd name="connsiteX822" fmla="*/ 4876165 w 6230937"/>
              <a:gd name="connsiteY822" fmla="*/ 642303 h 4938712"/>
              <a:gd name="connsiteX823" fmla="*/ 4879975 w 6230937"/>
              <a:gd name="connsiteY823" fmla="*/ 630873 h 4938712"/>
              <a:gd name="connsiteX824" fmla="*/ 4883785 w 6230937"/>
              <a:gd name="connsiteY824" fmla="*/ 618808 h 4938712"/>
              <a:gd name="connsiteX825" fmla="*/ 4887277 w 6230937"/>
              <a:gd name="connsiteY825" fmla="*/ 606108 h 4938712"/>
              <a:gd name="connsiteX826" fmla="*/ 4890770 w 6230937"/>
              <a:gd name="connsiteY826" fmla="*/ 593090 h 4938712"/>
              <a:gd name="connsiteX827" fmla="*/ 4893627 w 6230937"/>
              <a:gd name="connsiteY827" fmla="*/ 578485 h 4938712"/>
              <a:gd name="connsiteX828" fmla="*/ 4895532 w 6230937"/>
              <a:gd name="connsiteY828" fmla="*/ 566103 h 4938712"/>
              <a:gd name="connsiteX829" fmla="*/ 4896802 w 6230937"/>
              <a:gd name="connsiteY829" fmla="*/ 553403 h 4938712"/>
              <a:gd name="connsiteX830" fmla="*/ 4897437 w 6230937"/>
              <a:gd name="connsiteY830" fmla="*/ 541020 h 4938712"/>
              <a:gd name="connsiteX831" fmla="*/ 4897755 w 6230937"/>
              <a:gd name="connsiteY831" fmla="*/ 529590 h 4938712"/>
              <a:gd name="connsiteX832" fmla="*/ 4898390 w 6230937"/>
              <a:gd name="connsiteY832" fmla="*/ 518160 h 4938712"/>
              <a:gd name="connsiteX833" fmla="*/ 4899025 w 6230937"/>
              <a:gd name="connsiteY833" fmla="*/ 507683 h 4938712"/>
              <a:gd name="connsiteX834" fmla="*/ 4899977 w 6230937"/>
              <a:gd name="connsiteY834" fmla="*/ 497840 h 4938712"/>
              <a:gd name="connsiteX835" fmla="*/ 4901565 w 6230937"/>
              <a:gd name="connsiteY835" fmla="*/ 488950 h 4938712"/>
              <a:gd name="connsiteX836" fmla="*/ 4902517 w 6230937"/>
              <a:gd name="connsiteY836" fmla="*/ 484823 h 4938712"/>
              <a:gd name="connsiteX837" fmla="*/ 4903787 w 6230937"/>
              <a:gd name="connsiteY837" fmla="*/ 481330 h 4938712"/>
              <a:gd name="connsiteX838" fmla="*/ 4905375 w 6230937"/>
              <a:gd name="connsiteY838" fmla="*/ 477203 h 4938712"/>
              <a:gd name="connsiteX839" fmla="*/ 4907280 w 6230937"/>
              <a:gd name="connsiteY839" fmla="*/ 474345 h 4938712"/>
              <a:gd name="connsiteX840" fmla="*/ 4909502 w 6230937"/>
              <a:gd name="connsiteY840" fmla="*/ 471488 h 4938712"/>
              <a:gd name="connsiteX841" fmla="*/ 4912042 w 6230937"/>
              <a:gd name="connsiteY841" fmla="*/ 468630 h 4938712"/>
              <a:gd name="connsiteX842" fmla="*/ 4914582 w 6230937"/>
              <a:gd name="connsiteY842" fmla="*/ 466408 h 4938712"/>
              <a:gd name="connsiteX843" fmla="*/ 4918075 w 6230937"/>
              <a:gd name="connsiteY843" fmla="*/ 464503 h 4938712"/>
              <a:gd name="connsiteX844" fmla="*/ 4921567 w 6230937"/>
              <a:gd name="connsiteY844" fmla="*/ 462915 h 4938712"/>
              <a:gd name="connsiteX845" fmla="*/ 4925695 w 6230937"/>
              <a:gd name="connsiteY845" fmla="*/ 461645 h 4938712"/>
              <a:gd name="connsiteX846" fmla="*/ 4930140 w 6230937"/>
              <a:gd name="connsiteY846" fmla="*/ 461010 h 4938712"/>
              <a:gd name="connsiteX847" fmla="*/ 4935220 w 6230937"/>
              <a:gd name="connsiteY847" fmla="*/ 460693 h 4938712"/>
              <a:gd name="connsiteX848" fmla="*/ 4940617 w 6230937"/>
              <a:gd name="connsiteY848" fmla="*/ 460693 h 4938712"/>
              <a:gd name="connsiteX849" fmla="*/ 4946967 w 6230937"/>
              <a:gd name="connsiteY849" fmla="*/ 461010 h 4938712"/>
              <a:gd name="connsiteX850" fmla="*/ 4953635 w 6230937"/>
              <a:gd name="connsiteY850" fmla="*/ 461645 h 4938712"/>
              <a:gd name="connsiteX851" fmla="*/ 4960937 w 6230937"/>
              <a:gd name="connsiteY851" fmla="*/ 463233 h 4938712"/>
              <a:gd name="connsiteX852" fmla="*/ 4988242 w 6230937"/>
              <a:gd name="connsiteY852" fmla="*/ 467995 h 4938712"/>
              <a:gd name="connsiteX853" fmla="*/ 4993005 w 6230937"/>
              <a:gd name="connsiteY853" fmla="*/ 467995 h 4938712"/>
              <a:gd name="connsiteX854" fmla="*/ 4999672 w 6230937"/>
              <a:gd name="connsiteY854" fmla="*/ 468313 h 4938712"/>
              <a:gd name="connsiteX855" fmla="*/ 5007292 w 6230937"/>
              <a:gd name="connsiteY855" fmla="*/ 468630 h 4938712"/>
              <a:gd name="connsiteX856" fmla="*/ 5013960 w 6230937"/>
              <a:gd name="connsiteY856" fmla="*/ 469265 h 4938712"/>
              <a:gd name="connsiteX857" fmla="*/ 5023167 w 6230937"/>
              <a:gd name="connsiteY857" fmla="*/ 469900 h 4938712"/>
              <a:gd name="connsiteX858" fmla="*/ 5033010 w 6230937"/>
              <a:gd name="connsiteY858" fmla="*/ 469900 h 4938712"/>
              <a:gd name="connsiteX859" fmla="*/ 5042852 w 6230937"/>
              <a:gd name="connsiteY859" fmla="*/ 469583 h 4938712"/>
              <a:gd name="connsiteX860" fmla="*/ 5053012 w 6230937"/>
              <a:gd name="connsiteY860" fmla="*/ 469583 h 4938712"/>
              <a:gd name="connsiteX861" fmla="*/ 5073015 w 6230937"/>
              <a:gd name="connsiteY861" fmla="*/ 468313 h 4938712"/>
              <a:gd name="connsiteX862" fmla="*/ 5093335 w 6230937"/>
              <a:gd name="connsiteY862" fmla="*/ 467995 h 4938712"/>
              <a:gd name="connsiteX863" fmla="*/ 5103495 w 6230937"/>
              <a:gd name="connsiteY863" fmla="*/ 467995 h 4938712"/>
              <a:gd name="connsiteX864" fmla="*/ 5113337 w 6230937"/>
              <a:gd name="connsiteY864" fmla="*/ 468630 h 4938712"/>
              <a:gd name="connsiteX865" fmla="*/ 5123497 w 6230937"/>
              <a:gd name="connsiteY865" fmla="*/ 469900 h 4938712"/>
              <a:gd name="connsiteX866" fmla="*/ 5132705 w 6230937"/>
              <a:gd name="connsiteY866" fmla="*/ 471488 h 4938712"/>
              <a:gd name="connsiteX867" fmla="*/ 5137785 w 6230937"/>
              <a:gd name="connsiteY867" fmla="*/ 472758 h 4938712"/>
              <a:gd name="connsiteX868" fmla="*/ 5142547 w 6230937"/>
              <a:gd name="connsiteY868" fmla="*/ 473710 h 4938712"/>
              <a:gd name="connsiteX869" fmla="*/ 5146675 w 6230937"/>
              <a:gd name="connsiteY869" fmla="*/ 475298 h 4938712"/>
              <a:gd name="connsiteX870" fmla="*/ 5151437 w 6230937"/>
              <a:gd name="connsiteY870" fmla="*/ 476885 h 4938712"/>
              <a:gd name="connsiteX871" fmla="*/ 5155565 w 6230937"/>
              <a:gd name="connsiteY871" fmla="*/ 478790 h 4938712"/>
              <a:gd name="connsiteX872" fmla="*/ 5160327 w 6230937"/>
              <a:gd name="connsiteY872" fmla="*/ 481330 h 4938712"/>
              <a:gd name="connsiteX873" fmla="*/ 5164137 w 6230937"/>
              <a:gd name="connsiteY873" fmla="*/ 483553 h 4938712"/>
              <a:gd name="connsiteX874" fmla="*/ 5168582 w 6230937"/>
              <a:gd name="connsiteY874" fmla="*/ 486410 h 4938712"/>
              <a:gd name="connsiteX875" fmla="*/ 5260975 w 6230937"/>
              <a:gd name="connsiteY875" fmla="*/ 534988 h 4938712"/>
              <a:gd name="connsiteX876" fmla="*/ 5267007 w 6230937"/>
              <a:gd name="connsiteY876" fmla="*/ 538163 h 4938712"/>
              <a:gd name="connsiteX877" fmla="*/ 5272087 w 6230937"/>
              <a:gd name="connsiteY877" fmla="*/ 541655 h 4938712"/>
              <a:gd name="connsiteX878" fmla="*/ 5276850 w 6230937"/>
              <a:gd name="connsiteY878" fmla="*/ 544830 h 4938712"/>
              <a:gd name="connsiteX879" fmla="*/ 5280660 w 6230937"/>
              <a:gd name="connsiteY879" fmla="*/ 547370 h 4938712"/>
              <a:gd name="connsiteX880" fmla="*/ 5288597 w 6230937"/>
              <a:gd name="connsiteY880" fmla="*/ 554038 h 4938712"/>
              <a:gd name="connsiteX881" fmla="*/ 5298122 w 6230937"/>
              <a:gd name="connsiteY881" fmla="*/ 561340 h 4938712"/>
              <a:gd name="connsiteX882" fmla="*/ 5306695 w 6230937"/>
              <a:gd name="connsiteY882" fmla="*/ 771208 h 4938712"/>
              <a:gd name="connsiteX883" fmla="*/ 5304790 w 6230937"/>
              <a:gd name="connsiteY883" fmla="*/ 791845 h 4938712"/>
              <a:gd name="connsiteX884" fmla="*/ 5303837 w 6230937"/>
              <a:gd name="connsiteY884" fmla="*/ 812800 h 4938712"/>
              <a:gd name="connsiteX885" fmla="*/ 5302567 w 6230937"/>
              <a:gd name="connsiteY885" fmla="*/ 834708 h 4938712"/>
              <a:gd name="connsiteX886" fmla="*/ 5302250 w 6230937"/>
              <a:gd name="connsiteY886" fmla="*/ 857250 h 4938712"/>
              <a:gd name="connsiteX887" fmla="*/ 5301615 w 6230937"/>
              <a:gd name="connsiteY887" fmla="*/ 880428 h 4938712"/>
              <a:gd name="connsiteX888" fmla="*/ 5301615 w 6230937"/>
              <a:gd name="connsiteY888" fmla="*/ 903605 h 4938712"/>
              <a:gd name="connsiteX889" fmla="*/ 5301615 w 6230937"/>
              <a:gd name="connsiteY889" fmla="*/ 927100 h 4938712"/>
              <a:gd name="connsiteX890" fmla="*/ 5301615 w 6230937"/>
              <a:gd name="connsiteY890" fmla="*/ 950913 h 4938712"/>
              <a:gd name="connsiteX891" fmla="*/ 5301615 w 6230937"/>
              <a:gd name="connsiteY891" fmla="*/ 974408 h 4938712"/>
              <a:gd name="connsiteX892" fmla="*/ 5301297 w 6230937"/>
              <a:gd name="connsiteY892" fmla="*/ 998220 h 4938712"/>
              <a:gd name="connsiteX893" fmla="*/ 5300980 w 6230937"/>
              <a:gd name="connsiteY893" fmla="*/ 1021715 h 4938712"/>
              <a:gd name="connsiteX894" fmla="*/ 5300345 w 6230937"/>
              <a:gd name="connsiteY894" fmla="*/ 1044575 h 4938712"/>
              <a:gd name="connsiteX895" fmla="*/ 5299075 w 6230937"/>
              <a:gd name="connsiteY895" fmla="*/ 1067117 h 4938712"/>
              <a:gd name="connsiteX896" fmla="*/ 5297487 w 6230937"/>
              <a:gd name="connsiteY896" fmla="*/ 1089342 h 4938712"/>
              <a:gd name="connsiteX897" fmla="*/ 5295582 w 6230937"/>
              <a:gd name="connsiteY897" fmla="*/ 1110615 h 4938712"/>
              <a:gd name="connsiteX898" fmla="*/ 5292725 w 6230937"/>
              <a:gd name="connsiteY898" fmla="*/ 1131252 h 4938712"/>
              <a:gd name="connsiteX899" fmla="*/ 5289232 w 6230937"/>
              <a:gd name="connsiteY899" fmla="*/ 1154748 h 4938712"/>
              <a:gd name="connsiteX900" fmla="*/ 5286692 w 6230937"/>
              <a:gd name="connsiteY900" fmla="*/ 1178560 h 4938712"/>
              <a:gd name="connsiteX901" fmla="*/ 5283835 w 6230937"/>
              <a:gd name="connsiteY901" fmla="*/ 1202373 h 4938712"/>
              <a:gd name="connsiteX902" fmla="*/ 5281612 w 6230937"/>
              <a:gd name="connsiteY902" fmla="*/ 1225868 h 4938712"/>
              <a:gd name="connsiteX903" fmla="*/ 5279707 w 6230937"/>
              <a:gd name="connsiteY903" fmla="*/ 1249998 h 4938712"/>
              <a:gd name="connsiteX904" fmla="*/ 5277485 w 6230937"/>
              <a:gd name="connsiteY904" fmla="*/ 1274445 h 4938712"/>
              <a:gd name="connsiteX905" fmla="*/ 5275897 w 6230937"/>
              <a:gd name="connsiteY905" fmla="*/ 1298575 h 4938712"/>
              <a:gd name="connsiteX906" fmla="*/ 5274627 w 6230937"/>
              <a:gd name="connsiteY906" fmla="*/ 1322705 h 4938712"/>
              <a:gd name="connsiteX907" fmla="*/ 5273040 w 6230937"/>
              <a:gd name="connsiteY907" fmla="*/ 1347153 h 4938712"/>
              <a:gd name="connsiteX908" fmla="*/ 5271452 w 6230937"/>
              <a:gd name="connsiteY908" fmla="*/ 1371283 h 4938712"/>
              <a:gd name="connsiteX909" fmla="*/ 5270182 w 6230937"/>
              <a:gd name="connsiteY909" fmla="*/ 1395730 h 4938712"/>
              <a:gd name="connsiteX910" fmla="*/ 5268595 w 6230937"/>
              <a:gd name="connsiteY910" fmla="*/ 1419860 h 4938712"/>
              <a:gd name="connsiteX911" fmla="*/ 5267007 w 6230937"/>
              <a:gd name="connsiteY911" fmla="*/ 1443990 h 4938712"/>
              <a:gd name="connsiteX912" fmla="*/ 5265420 w 6230937"/>
              <a:gd name="connsiteY912" fmla="*/ 1468120 h 4938712"/>
              <a:gd name="connsiteX913" fmla="*/ 5263515 w 6230937"/>
              <a:gd name="connsiteY913" fmla="*/ 1492250 h 4938712"/>
              <a:gd name="connsiteX914" fmla="*/ 5261292 w 6230937"/>
              <a:gd name="connsiteY914" fmla="*/ 1516380 h 4938712"/>
              <a:gd name="connsiteX915" fmla="*/ 5266372 w 6230937"/>
              <a:gd name="connsiteY915" fmla="*/ 1659890 h 4938712"/>
              <a:gd name="connsiteX916" fmla="*/ 5272087 w 6230937"/>
              <a:gd name="connsiteY916" fmla="*/ 1655763 h 4938712"/>
              <a:gd name="connsiteX917" fmla="*/ 5276850 w 6230937"/>
              <a:gd name="connsiteY917" fmla="*/ 1652270 h 4938712"/>
              <a:gd name="connsiteX918" fmla="*/ 5280660 w 6230937"/>
              <a:gd name="connsiteY918" fmla="*/ 1649730 h 4938712"/>
              <a:gd name="connsiteX919" fmla="*/ 5283517 w 6230937"/>
              <a:gd name="connsiteY919" fmla="*/ 1647190 h 4938712"/>
              <a:gd name="connsiteX920" fmla="*/ 5286692 w 6230937"/>
              <a:gd name="connsiteY920" fmla="*/ 1643698 h 4938712"/>
              <a:gd name="connsiteX921" fmla="*/ 5288915 w 6230937"/>
              <a:gd name="connsiteY921" fmla="*/ 1641793 h 4938712"/>
              <a:gd name="connsiteX922" fmla="*/ 5290502 w 6230937"/>
              <a:gd name="connsiteY922" fmla="*/ 1641158 h 4938712"/>
              <a:gd name="connsiteX923" fmla="*/ 5292090 w 6230937"/>
              <a:gd name="connsiteY923" fmla="*/ 1640523 h 4938712"/>
              <a:gd name="connsiteX924" fmla="*/ 5293995 w 6230937"/>
              <a:gd name="connsiteY924" fmla="*/ 1640205 h 4938712"/>
              <a:gd name="connsiteX925" fmla="*/ 5296535 w 6230937"/>
              <a:gd name="connsiteY925" fmla="*/ 1639888 h 4938712"/>
              <a:gd name="connsiteX926" fmla="*/ 5305742 w 6230937"/>
              <a:gd name="connsiteY926" fmla="*/ 1639570 h 4938712"/>
              <a:gd name="connsiteX927" fmla="*/ 5320030 w 6230937"/>
              <a:gd name="connsiteY927" fmla="*/ 1638300 h 4938712"/>
              <a:gd name="connsiteX928" fmla="*/ 5316220 w 6230937"/>
              <a:gd name="connsiteY928" fmla="*/ 1636395 h 4938712"/>
              <a:gd name="connsiteX929" fmla="*/ 5313045 w 6230937"/>
              <a:gd name="connsiteY929" fmla="*/ 1634490 h 4938712"/>
              <a:gd name="connsiteX930" fmla="*/ 5287645 w 6230937"/>
              <a:gd name="connsiteY930" fmla="*/ 1606550 h 4938712"/>
              <a:gd name="connsiteX931" fmla="*/ 5310822 w 6230937"/>
              <a:gd name="connsiteY931" fmla="*/ 1529398 h 4938712"/>
              <a:gd name="connsiteX932" fmla="*/ 5309870 w 6230937"/>
              <a:gd name="connsiteY932" fmla="*/ 1526223 h 4938712"/>
              <a:gd name="connsiteX933" fmla="*/ 5308282 w 6230937"/>
              <a:gd name="connsiteY933" fmla="*/ 1523365 h 4938712"/>
              <a:gd name="connsiteX934" fmla="*/ 5306695 w 6230937"/>
              <a:gd name="connsiteY934" fmla="*/ 1521143 h 4938712"/>
              <a:gd name="connsiteX935" fmla="*/ 5305107 w 6230937"/>
              <a:gd name="connsiteY935" fmla="*/ 1519238 h 4938712"/>
              <a:gd name="connsiteX936" fmla="*/ 5303202 w 6230937"/>
              <a:gd name="connsiteY936" fmla="*/ 1517650 h 4938712"/>
              <a:gd name="connsiteX937" fmla="*/ 5302250 w 6230937"/>
              <a:gd name="connsiteY937" fmla="*/ 1516063 h 4938712"/>
              <a:gd name="connsiteX938" fmla="*/ 5301297 w 6230937"/>
              <a:gd name="connsiteY938" fmla="*/ 1514158 h 4938712"/>
              <a:gd name="connsiteX939" fmla="*/ 5300980 w 6230937"/>
              <a:gd name="connsiteY939" fmla="*/ 1512253 h 4938712"/>
              <a:gd name="connsiteX940" fmla="*/ 5301297 w 6230937"/>
              <a:gd name="connsiteY940" fmla="*/ 1511300 h 4938712"/>
              <a:gd name="connsiteX941" fmla="*/ 5302250 w 6230937"/>
              <a:gd name="connsiteY941" fmla="*/ 1510348 h 4938712"/>
              <a:gd name="connsiteX942" fmla="*/ 5302885 w 6230937"/>
              <a:gd name="connsiteY942" fmla="*/ 1509078 h 4938712"/>
              <a:gd name="connsiteX943" fmla="*/ 5304155 w 6230937"/>
              <a:gd name="connsiteY943" fmla="*/ 1507490 h 4938712"/>
              <a:gd name="connsiteX944" fmla="*/ 5307647 w 6230937"/>
              <a:gd name="connsiteY944" fmla="*/ 1504315 h 4938712"/>
              <a:gd name="connsiteX945" fmla="*/ 5312727 w 6230937"/>
              <a:gd name="connsiteY945" fmla="*/ 1500823 h 4938712"/>
              <a:gd name="connsiteX946" fmla="*/ 5319395 w 6230937"/>
              <a:gd name="connsiteY946" fmla="*/ 1496695 h 4938712"/>
              <a:gd name="connsiteX947" fmla="*/ 5328285 w 6230937"/>
              <a:gd name="connsiteY947" fmla="*/ 1491615 h 4938712"/>
              <a:gd name="connsiteX948" fmla="*/ 5339397 w 6230937"/>
              <a:gd name="connsiteY948" fmla="*/ 1485265 h 4938712"/>
              <a:gd name="connsiteX949" fmla="*/ 5353050 w 6230937"/>
              <a:gd name="connsiteY949" fmla="*/ 1478280 h 4938712"/>
              <a:gd name="connsiteX950" fmla="*/ 5340985 w 6230937"/>
              <a:gd name="connsiteY950" fmla="*/ 1471295 h 4938712"/>
              <a:gd name="connsiteX951" fmla="*/ 5332095 w 6230937"/>
              <a:gd name="connsiteY951" fmla="*/ 1465898 h 4938712"/>
              <a:gd name="connsiteX952" fmla="*/ 5330190 w 6230937"/>
              <a:gd name="connsiteY952" fmla="*/ 1464628 h 4938712"/>
              <a:gd name="connsiteX953" fmla="*/ 5328602 w 6230937"/>
              <a:gd name="connsiteY953" fmla="*/ 1462723 h 4938712"/>
              <a:gd name="connsiteX954" fmla="*/ 5327332 w 6230937"/>
              <a:gd name="connsiteY954" fmla="*/ 1460818 h 4938712"/>
              <a:gd name="connsiteX955" fmla="*/ 5325745 w 6230937"/>
              <a:gd name="connsiteY955" fmla="*/ 1458595 h 4938712"/>
              <a:gd name="connsiteX956" fmla="*/ 5324792 w 6230937"/>
              <a:gd name="connsiteY956" fmla="*/ 1455738 h 4938712"/>
              <a:gd name="connsiteX957" fmla="*/ 5323840 w 6230937"/>
              <a:gd name="connsiteY957" fmla="*/ 1452563 h 4938712"/>
              <a:gd name="connsiteX958" fmla="*/ 5322887 w 6230937"/>
              <a:gd name="connsiteY958" fmla="*/ 1449070 h 4938712"/>
              <a:gd name="connsiteX959" fmla="*/ 5321935 w 6230937"/>
              <a:gd name="connsiteY959" fmla="*/ 1444943 h 4938712"/>
              <a:gd name="connsiteX960" fmla="*/ 5320982 w 6230937"/>
              <a:gd name="connsiteY960" fmla="*/ 1436688 h 4938712"/>
              <a:gd name="connsiteX961" fmla="*/ 5320347 w 6230937"/>
              <a:gd name="connsiteY961" fmla="*/ 1429703 h 4938712"/>
              <a:gd name="connsiteX962" fmla="*/ 5320347 w 6230937"/>
              <a:gd name="connsiteY962" fmla="*/ 1424305 h 4938712"/>
              <a:gd name="connsiteX963" fmla="*/ 5321300 w 6230937"/>
              <a:gd name="connsiteY963" fmla="*/ 1419860 h 4938712"/>
              <a:gd name="connsiteX964" fmla="*/ 5321935 w 6230937"/>
              <a:gd name="connsiteY964" fmla="*/ 1416368 h 4938712"/>
              <a:gd name="connsiteX965" fmla="*/ 5323522 w 6230937"/>
              <a:gd name="connsiteY965" fmla="*/ 1413828 h 4938712"/>
              <a:gd name="connsiteX966" fmla="*/ 5325427 w 6230937"/>
              <a:gd name="connsiteY966" fmla="*/ 1411288 h 4938712"/>
              <a:gd name="connsiteX967" fmla="*/ 5327015 w 6230937"/>
              <a:gd name="connsiteY967" fmla="*/ 1409700 h 4938712"/>
              <a:gd name="connsiteX968" fmla="*/ 5328920 w 6230937"/>
              <a:gd name="connsiteY968" fmla="*/ 1408113 h 4938712"/>
              <a:gd name="connsiteX969" fmla="*/ 5330825 w 6230937"/>
              <a:gd name="connsiteY969" fmla="*/ 1406208 h 4938712"/>
              <a:gd name="connsiteX970" fmla="*/ 5332412 w 6230937"/>
              <a:gd name="connsiteY970" fmla="*/ 1404620 h 4938712"/>
              <a:gd name="connsiteX971" fmla="*/ 5334000 w 6230937"/>
              <a:gd name="connsiteY971" fmla="*/ 1402398 h 4938712"/>
              <a:gd name="connsiteX972" fmla="*/ 5335270 w 6230937"/>
              <a:gd name="connsiteY972" fmla="*/ 1399540 h 4938712"/>
              <a:gd name="connsiteX973" fmla="*/ 5335905 w 6230937"/>
              <a:gd name="connsiteY973" fmla="*/ 1395730 h 4938712"/>
              <a:gd name="connsiteX974" fmla="*/ 5336540 w 6230937"/>
              <a:gd name="connsiteY974" fmla="*/ 1391603 h 4938712"/>
              <a:gd name="connsiteX975" fmla="*/ 5335905 w 6230937"/>
              <a:gd name="connsiteY975" fmla="*/ 1385570 h 4938712"/>
              <a:gd name="connsiteX976" fmla="*/ 5335270 w 6230937"/>
              <a:gd name="connsiteY976" fmla="*/ 1383348 h 4938712"/>
              <a:gd name="connsiteX977" fmla="*/ 5334317 w 6230937"/>
              <a:gd name="connsiteY977" fmla="*/ 1381125 h 4938712"/>
              <a:gd name="connsiteX978" fmla="*/ 5333365 w 6230937"/>
              <a:gd name="connsiteY978" fmla="*/ 1378268 h 4938712"/>
              <a:gd name="connsiteX979" fmla="*/ 5332095 w 6230937"/>
              <a:gd name="connsiteY979" fmla="*/ 1376045 h 4938712"/>
              <a:gd name="connsiteX980" fmla="*/ 5330825 w 6230937"/>
              <a:gd name="connsiteY980" fmla="*/ 1373188 h 4938712"/>
              <a:gd name="connsiteX981" fmla="*/ 5329872 w 6230937"/>
              <a:gd name="connsiteY981" fmla="*/ 1370330 h 4938712"/>
              <a:gd name="connsiteX982" fmla="*/ 5327967 w 6230937"/>
              <a:gd name="connsiteY982" fmla="*/ 1362710 h 4938712"/>
              <a:gd name="connsiteX983" fmla="*/ 5326380 w 6230937"/>
              <a:gd name="connsiteY983" fmla="*/ 1352550 h 4938712"/>
              <a:gd name="connsiteX984" fmla="*/ 5324792 w 6230937"/>
              <a:gd name="connsiteY984" fmla="*/ 1340803 h 4938712"/>
              <a:gd name="connsiteX985" fmla="*/ 5323522 w 6230937"/>
              <a:gd name="connsiteY985" fmla="*/ 1328420 h 4938712"/>
              <a:gd name="connsiteX986" fmla="*/ 5323522 w 6230937"/>
              <a:gd name="connsiteY986" fmla="*/ 1321753 h 4938712"/>
              <a:gd name="connsiteX987" fmla="*/ 5323522 w 6230937"/>
              <a:gd name="connsiteY987" fmla="*/ 1315720 h 4938712"/>
              <a:gd name="connsiteX988" fmla="*/ 5323522 w 6230937"/>
              <a:gd name="connsiteY988" fmla="*/ 1309370 h 4938712"/>
              <a:gd name="connsiteX989" fmla="*/ 5323840 w 6230937"/>
              <a:gd name="connsiteY989" fmla="*/ 1303020 h 4938712"/>
              <a:gd name="connsiteX990" fmla="*/ 5324792 w 6230937"/>
              <a:gd name="connsiteY990" fmla="*/ 1297623 h 4938712"/>
              <a:gd name="connsiteX991" fmla="*/ 5325427 w 6230937"/>
              <a:gd name="connsiteY991" fmla="*/ 1292225 h 4938712"/>
              <a:gd name="connsiteX992" fmla="*/ 5326697 w 6230937"/>
              <a:gd name="connsiteY992" fmla="*/ 1287145 h 4938712"/>
              <a:gd name="connsiteX993" fmla="*/ 5328285 w 6230937"/>
              <a:gd name="connsiteY993" fmla="*/ 1282700 h 4938712"/>
              <a:gd name="connsiteX994" fmla="*/ 5332095 w 6230937"/>
              <a:gd name="connsiteY994" fmla="*/ 1273493 h 4938712"/>
              <a:gd name="connsiteX995" fmla="*/ 5334317 w 6230937"/>
              <a:gd name="connsiteY995" fmla="*/ 1268730 h 4938712"/>
              <a:gd name="connsiteX996" fmla="*/ 5334952 w 6230937"/>
              <a:gd name="connsiteY996" fmla="*/ 1267143 h 4938712"/>
              <a:gd name="connsiteX997" fmla="*/ 5335587 w 6230937"/>
              <a:gd name="connsiteY997" fmla="*/ 1266508 h 4938712"/>
              <a:gd name="connsiteX998" fmla="*/ 5335905 w 6230937"/>
              <a:gd name="connsiteY998" fmla="*/ 1266190 h 4938712"/>
              <a:gd name="connsiteX999" fmla="*/ 5336540 w 6230937"/>
              <a:gd name="connsiteY999" fmla="*/ 1265873 h 4938712"/>
              <a:gd name="connsiteX1000" fmla="*/ 5338762 w 6230937"/>
              <a:gd name="connsiteY1000" fmla="*/ 1265238 h 4938712"/>
              <a:gd name="connsiteX1001" fmla="*/ 5342572 w 6230937"/>
              <a:gd name="connsiteY1001" fmla="*/ 1263333 h 4938712"/>
              <a:gd name="connsiteX1002" fmla="*/ 5345430 w 6230937"/>
              <a:gd name="connsiteY1002" fmla="*/ 1261745 h 4938712"/>
              <a:gd name="connsiteX1003" fmla="*/ 5349240 w 6230937"/>
              <a:gd name="connsiteY1003" fmla="*/ 1259205 h 4938712"/>
              <a:gd name="connsiteX1004" fmla="*/ 5354002 w 6230937"/>
              <a:gd name="connsiteY1004" fmla="*/ 1255713 h 4938712"/>
              <a:gd name="connsiteX1005" fmla="*/ 5359717 w 6230937"/>
              <a:gd name="connsiteY1005" fmla="*/ 1250633 h 4938712"/>
              <a:gd name="connsiteX1006" fmla="*/ 5364162 w 6230937"/>
              <a:gd name="connsiteY1006" fmla="*/ 1246505 h 4938712"/>
              <a:gd name="connsiteX1007" fmla="*/ 5367655 w 6230937"/>
              <a:gd name="connsiteY1007" fmla="*/ 1242695 h 4938712"/>
              <a:gd name="connsiteX1008" fmla="*/ 5370195 w 6230937"/>
              <a:gd name="connsiteY1008" fmla="*/ 1238885 h 4938712"/>
              <a:gd name="connsiteX1009" fmla="*/ 5372735 w 6230937"/>
              <a:gd name="connsiteY1009" fmla="*/ 1235393 h 4938712"/>
              <a:gd name="connsiteX1010" fmla="*/ 5376227 w 6230937"/>
              <a:gd name="connsiteY1010" fmla="*/ 1227455 h 4938712"/>
              <a:gd name="connsiteX1011" fmla="*/ 5378767 w 6230937"/>
              <a:gd name="connsiteY1011" fmla="*/ 1220153 h 4938712"/>
              <a:gd name="connsiteX1012" fmla="*/ 5381625 w 6230937"/>
              <a:gd name="connsiteY1012" fmla="*/ 1212850 h 4938712"/>
              <a:gd name="connsiteX1013" fmla="*/ 5384800 w 6230937"/>
              <a:gd name="connsiteY1013" fmla="*/ 1205230 h 4938712"/>
              <a:gd name="connsiteX1014" fmla="*/ 5386705 w 6230937"/>
              <a:gd name="connsiteY1014" fmla="*/ 1201738 h 4938712"/>
              <a:gd name="connsiteX1015" fmla="*/ 5389245 w 6230937"/>
              <a:gd name="connsiteY1015" fmla="*/ 1197928 h 4938712"/>
              <a:gd name="connsiteX1016" fmla="*/ 5392102 w 6230937"/>
              <a:gd name="connsiteY1016" fmla="*/ 1194118 h 4938712"/>
              <a:gd name="connsiteX1017" fmla="*/ 5395912 w 6230937"/>
              <a:gd name="connsiteY1017" fmla="*/ 1190625 h 4938712"/>
              <a:gd name="connsiteX1018" fmla="*/ 5370195 w 6230937"/>
              <a:gd name="connsiteY1018" fmla="*/ 1171893 h 4938712"/>
              <a:gd name="connsiteX1019" fmla="*/ 5368607 w 6230937"/>
              <a:gd name="connsiteY1019" fmla="*/ 1169670 h 4938712"/>
              <a:gd name="connsiteX1020" fmla="*/ 5367655 w 6230937"/>
              <a:gd name="connsiteY1020" fmla="*/ 1166813 h 4938712"/>
              <a:gd name="connsiteX1021" fmla="*/ 5366385 w 6230937"/>
              <a:gd name="connsiteY1021" fmla="*/ 1163638 h 4938712"/>
              <a:gd name="connsiteX1022" fmla="*/ 5365115 w 6230937"/>
              <a:gd name="connsiteY1022" fmla="*/ 1159828 h 4938712"/>
              <a:gd name="connsiteX1023" fmla="*/ 5363527 w 6230937"/>
              <a:gd name="connsiteY1023" fmla="*/ 1150937 h 4938712"/>
              <a:gd name="connsiteX1024" fmla="*/ 5362892 w 6230937"/>
              <a:gd name="connsiteY1024" fmla="*/ 1140460 h 4938712"/>
              <a:gd name="connsiteX1025" fmla="*/ 5362257 w 6230937"/>
              <a:gd name="connsiteY1025" fmla="*/ 1128395 h 4938712"/>
              <a:gd name="connsiteX1026" fmla="*/ 5361622 w 6230937"/>
              <a:gd name="connsiteY1026" fmla="*/ 1115378 h 4938712"/>
              <a:gd name="connsiteX1027" fmla="*/ 5362257 w 6230937"/>
              <a:gd name="connsiteY1027" fmla="*/ 1101725 h 4938712"/>
              <a:gd name="connsiteX1028" fmla="*/ 5362575 w 6230937"/>
              <a:gd name="connsiteY1028" fmla="*/ 1088073 h 4938712"/>
              <a:gd name="connsiteX1029" fmla="*/ 5364162 w 6230937"/>
              <a:gd name="connsiteY1029" fmla="*/ 1061085 h 4938712"/>
              <a:gd name="connsiteX1030" fmla="*/ 5366067 w 6230937"/>
              <a:gd name="connsiteY1030" fmla="*/ 1036003 h 4938712"/>
              <a:gd name="connsiteX1031" fmla="*/ 5367020 w 6230937"/>
              <a:gd name="connsiteY1031" fmla="*/ 1025525 h 4938712"/>
              <a:gd name="connsiteX1032" fmla="*/ 5368290 w 6230937"/>
              <a:gd name="connsiteY1032" fmla="*/ 1016953 h 4938712"/>
              <a:gd name="connsiteX1033" fmla="*/ 5369242 w 6230937"/>
              <a:gd name="connsiteY1033" fmla="*/ 1009968 h 4938712"/>
              <a:gd name="connsiteX1034" fmla="*/ 5370195 w 6230937"/>
              <a:gd name="connsiteY1034" fmla="*/ 1005205 h 4938712"/>
              <a:gd name="connsiteX1035" fmla="*/ 5376862 w 6230937"/>
              <a:gd name="connsiteY1035" fmla="*/ 979170 h 4938712"/>
              <a:gd name="connsiteX1036" fmla="*/ 5383530 w 6230937"/>
              <a:gd name="connsiteY1036" fmla="*/ 953135 h 4938712"/>
              <a:gd name="connsiteX1037" fmla="*/ 5389880 w 6230937"/>
              <a:gd name="connsiteY1037" fmla="*/ 927100 h 4938712"/>
              <a:gd name="connsiteX1038" fmla="*/ 5395277 w 6230937"/>
              <a:gd name="connsiteY1038" fmla="*/ 900113 h 4938712"/>
              <a:gd name="connsiteX1039" fmla="*/ 5397500 w 6230937"/>
              <a:gd name="connsiteY1039" fmla="*/ 886460 h 4938712"/>
              <a:gd name="connsiteX1040" fmla="*/ 5400040 w 6230937"/>
              <a:gd name="connsiteY1040" fmla="*/ 872490 h 4938712"/>
              <a:gd name="connsiteX1041" fmla="*/ 5401945 w 6230937"/>
              <a:gd name="connsiteY1041" fmla="*/ 858838 h 4938712"/>
              <a:gd name="connsiteX1042" fmla="*/ 5403850 w 6230937"/>
              <a:gd name="connsiteY1042" fmla="*/ 844550 h 4938712"/>
              <a:gd name="connsiteX1043" fmla="*/ 5404802 w 6230937"/>
              <a:gd name="connsiteY1043" fmla="*/ 829945 h 4938712"/>
              <a:gd name="connsiteX1044" fmla="*/ 5406072 w 6230937"/>
              <a:gd name="connsiteY1044" fmla="*/ 815340 h 4938712"/>
              <a:gd name="connsiteX1045" fmla="*/ 5406390 w 6230937"/>
              <a:gd name="connsiteY1045" fmla="*/ 800418 h 4938712"/>
              <a:gd name="connsiteX1046" fmla="*/ 5407025 w 6230937"/>
              <a:gd name="connsiteY1046" fmla="*/ 784860 h 4938712"/>
              <a:gd name="connsiteX1047" fmla="*/ 5418455 w 6230937"/>
              <a:gd name="connsiteY1047" fmla="*/ 785178 h 4938712"/>
              <a:gd name="connsiteX1048" fmla="*/ 5427980 w 6230937"/>
              <a:gd name="connsiteY1048" fmla="*/ 785178 h 4938712"/>
              <a:gd name="connsiteX1049" fmla="*/ 5437187 w 6230937"/>
              <a:gd name="connsiteY1049" fmla="*/ 786130 h 4938712"/>
              <a:gd name="connsiteX1050" fmla="*/ 5448617 w 6230937"/>
              <a:gd name="connsiteY1050" fmla="*/ 788035 h 4938712"/>
              <a:gd name="connsiteX1051" fmla="*/ 5454015 w 6230937"/>
              <a:gd name="connsiteY1051" fmla="*/ 789305 h 4938712"/>
              <a:gd name="connsiteX1052" fmla="*/ 5458777 w 6230937"/>
              <a:gd name="connsiteY1052" fmla="*/ 790258 h 4938712"/>
              <a:gd name="connsiteX1053" fmla="*/ 5462270 w 6230937"/>
              <a:gd name="connsiteY1053" fmla="*/ 791845 h 4938712"/>
              <a:gd name="connsiteX1054" fmla="*/ 5465445 w 6230937"/>
              <a:gd name="connsiteY1054" fmla="*/ 793115 h 4938712"/>
              <a:gd name="connsiteX1055" fmla="*/ 5469572 w 6230937"/>
              <a:gd name="connsiteY1055" fmla="*/ 795338 h 4938712"/>
              <a:gd name="connsiteX1056" fmla="*/ 5472747 w 6230937"/>
              <a:gd name="connsiteY1056" fmla="*/ 796925 h 4938712"/>
              <a:gd name="connsiteX1057" fmla="*/ 5474652 w 6230937"/>
              <a:gd name="connsiteY1057" fmla="*/ 797878 h 4938712"/>
              <a:gd name="connsiteX1058" fmla="*/ 5476240 w 6230937"/>
              <a:gd name="connsiteY1058" fmla="*/ 797878 h 4938712"/>
              <a:gd name="connsiteX1059" fmla="*/ 5478462 w 6230937"/>
              <a:gd name="connsiteY1059" fmla="*/ 797878 h 4938712"/>
              <a:gd name="connsiteX1060" fmla="*/ 5481320 w 6230937"/>
              <a:gd name="connsiteY1060" fmla="*/ 797243 h 4938712"/>
              <a:gd name="connsiteX1061" fmla="*/ 5488622 w 6230937"/>
              <a:gd name="connsiteY1061" fmla="*/ 795655 h 4938712"/>
              <a:gd name="connsiteX1062" fmla="*/ 5499735 w 6230937"/>
              <a:gd name="connsiteY1062" fmla="*/ 791845 h 4938712"/>
              <a:gd name="connsiteX1063" fmla="*/ 5506085 w 6230937"/>
              <a:gd name="connsiteY1063" fmla="*/ 789623 h 4938712"/>
              <a:gd name="connsiteX1064" fmla="*/ 5513070 w 6230937"/>
              <a:gd name="connsiteY1064" fmla="*/ 787718 h 4938712"/>
              <a:gd name="connsiteX1065" fmla="*/ 5520372 w 6230937"/>
              <a:gd name="connsiteY1065" fmla="*/ 786448 h 4938712"/>
              <a:gd name="connsiteX1066" fmla="*/ 5527675 w 6230937"/>
              <a:gd name="connsiteY1066" fmla="*/ 785178 h 4938712"/>
              <a:gd name="connsiteX1067" fmla="*/ 5534977 w 6230937"/>
              <a:gd name="connsiteY1067" fmla="*/ 784543 h 4938712"/>
              <a:gd name="connsiteX1068" fmla="*/ 5542915 w 6230937"/>
              <a:gd name="connsiteY1068" fmla="*/ 784225 h 4938712"/>
              <a:gd name="connsiteX1069" fmla="*/ 5550535 w 6230937"/>
              <a:gd name="connsiteY1069" fmla="*/ 784225 h 4938712"/>
              <a:gd name="connsiteX1070" fmla="*/ 5558790 w 6230937"/>
              <a:gd name="connsiteY1070" fmla="*/ 784225 h 4938712"/>
              <a:gd name="connsiteX1071" fmla="*/ 5566410 w 6230937"/>
              <a:gd name="connsiteY1071" fmla="*/ 784860 h 4938712"/>
              <a:gd name="connsiteX1072" fmla="*/ 5574665 w 6230937"/>
              <a:gd name="connsiteY1072" fmla="*/ 785813 h 4938712"/>
              <a:gd name="connsiteX1073" fmla="*/ 5582920 w 6230937"/>
              <a:gd name="connsiteY1073" fmla="*/ 786765 h 4938712"/>
              <a:gd name="connsiteX1074" fmla="*/ 5591492 w 6230937"/>
              <a:gd name="connsiteY1074" fmla="*/ 788353 h 4938712"/>
              <a:gd name="connsiteX1075" fmla="*/ 5599747 w 6230937"/>
              <a:gd name="connsiteY1075" fmla="*/ 789940 h 4938712"/>
              <a:gd name="connsiteX1076" fmla="*/ 5608002 w 6230937"/>
              <a:gd name="connsiteY1076" fmla="*/ 791845 h 4938712"/>
              <a:gd name="connsiteX1077" fmla="*/ 5616257 w 6230937"/>
              <a:gd name="connsiteY1077" fmla="*/ 793750 h 4938712"/>
              <a:gd name="connsiteX1078" fmla="*/ 5624512 w 6230937"/>
              <a:gd name="connsiteY1078" fmla="*/ 796290 h 4938712"/>
              <a:gd name="connsiteX1079" fmla="*/ 5632767 w 6230937"/>
              <a:gd name="connsiteY1079" fmla="*/ 798830 h 4938712"/>
              <a:gd name="connsiteX1080" fmla="*/ 5641022 w 6230937"/>
              <a:gd name="connsiteY1080" fmla="*/ 801688 h 4938712"/>
              <a:gd name="connsiteX1081" fmla="*/ 5649277 w 6230937"/>
              <a:gd name="connsiteY1081" fmla="*/ 804863 h 4938712"/>
              <a:gd name="connsiteX1082" fmla="*/ 5656897 w 6230937"/>
              <a:gd name="connsiteY1082" fmla="*/ 807720 h 4938712"/>
              <a:gd name="connsiteX1083" fmla="*/ 5672455 w 6230937"/>
              <a:gd name="connsiteY1083" fmla="*/ 814388 h 4938712"/>
              <a:gd name="connsiteX1084" fmla="*/ 5687695 w 6230937"/>
              <a:gd name="connsiteY1084" fmla="*/ 821373 h 4938712"/>
              <a:gd name="connsiteX1085" fmla="*/ 5701665 w 6230937"/>
              <a:gd name="connsiteY1085" fmla="*/ 829310 h 4938712"/>
              <a:gd name="connsiteX1086" fmla="*/ 5715000 w 6230937"/>
              <a:gd name="connsiteY1086" fmla="*/ 836930 h 4938712"/>
              <a:gd name="connsiteX1087" fmla="*/ 5721032 w 6230937"/>
              <a:gd name="connsiteY1087" fmla="*/ 841375 h 4938712"/>
              <a:gd name="connsiteX1088" fmla="*/ 5727382 w 6230937"/>
              <a:gd name="connsiteY1088" fmla="*/ 845185 h 4938712"/>
              <a:gd name="connsiteX1089" fmla="*/ 5732780 w 6230937"/>
              <a:gd name="connsiteY1089" fmla="*/ 849630 h 4938712"/>
              <a:gd name="connsiteX1090" fmla="*/ 5738177 w 6230937"/>
              <a:gd name="connsiteY1090" fmla="*/ 853440 h 4938712"/>
              <a:gd name="connsiteX1091" fmla="*/ 5745797 w 6230937"/>
              <a:gd name="connsiteY1091" fmla="*/ 859790 h 4938712"/>
              <a:gd name="connsiteX1092" fmla="*/ 5752465 w 6230937"/>
              <a:gd name="connsiteY1092" fmla="*/ 865505 h 4938712"/>
              <a:gd name="connsiteX1093" fmla="*/ 5758180 w 6230937"/>
              <a:gd name="connsiteY1093" fmla="*/ 870903 h 4938712"/>
              <a:gd name="connsiteX1094" fmla="*/ 5763260 w 6230937"/>
              <a:gd name="connsiteY1094" fmla="*/ 875983 h 4938712"/>
              <a:gd name="connsiteX1095" fmla="*/ 5768022 w 6230937"/>
              <a:gd name="connsiteY1095" fmla="*/ 881063 h 4938712"/>
              <a:gd name="connsiteX1096" fmla="*/ 5771832 w 6230937"/>
              <a:gd name="connsiteY1096" fmla="*/ 886143 h 4938712"/>
              <a:gd name="connsiteX1097" fmla="*/ 5775325 w 6230937"/>
              <a:gd name="connsiteY1097" fmla="*/ 891223 h 4938712"/>
              <a:gd name="connsiteX1098" fmla="*/ 5778500 w 6230937"/>
              <a:gd name="connsiteY1098" fmla="*/ 896620 h 4938712"/>
              <a:gd name="connsiteX1099" fmla="*/ 5781040 w 6230937"/>
              <a:gd name="connsiteY1099" fmla="*/ 902018 h 4938712"/>
              <a:gd name="connsiteX1100" fmla="*/ 5783580 w 6230937"/>
              <a:gd name="connsiteY1100" fmla="*/ 908050 h 4938712"/>
              <a:gd name="connsiteX1101" fmla="*/ 5785802 w 6230937"/>
              <a:gd name="connsiteY1101" fmla="*/ 914083 h 4938712"/>
              <a:gd name="connsiteX1102" fmla="*/ 5788025 w 6230937"/>
              <a:gd name="connsiteY1102" fmla="*/ 921068 h 4938712"/>
              <a:gd name="connsiteX1103" fmla="*/ 5792470 w 6230937"/>
              <a:gd name="connsiteY1103" fmla="*/ 936625 h 4938712"/>
              <a:gd name="connsiteX1104" fmla="*/ 5796597 w 6230937"/>
              <a:gd name="connsiteY1104" fmla="*/ 955675 h 4938712"/>
              <a:gd name="connsiteX1105" fmla="*/ 5803265 w 6230937"/>
              <a:gd name="connsiteY1105" fmla="*/ 950913 h 4938712"/>
              <a:gd name="connsiteX1106" fmla="*/ 5808662 w 6230937"/>
              <a:gd name="connsiteY1106" fmla="*/ 944880 h 4938712"/>
              <a:gd name="connsiteX1107" fmla="*/ 5813742 w 6230937"/>
              <a:gd name="connsiteY1107" fmla="*/ 939165 h 4938712"/>
              <a:gd name="connsiteX1108" fmla="*/ 5818187 w 6230937"/>
              <a:gd name="connsiteY1108" fmla="*/ 932815 h 4938712"/>
              <a:gd name="connsiteX1109" fmla="*/ 5821997 w 6230937"/>
              <a:gd name="connsiteY1109" fmla="*/ 926465 h 4938712"/>
              <a:gd name="connsiteX1110" fmla="*/ 5825172 w 6230937"/>
              <a:gd name="connsiteY1110" fmla="*/ 920115 h 4938712"/>
              <a:gd name="connsiteX1111" fmla="*/ 5828030 w 6230937"/>
              <a:gd name="connsiteY1111" fmla="*/ 913130 h 4938712"/>
              <a:gd name="connsiteX1112" fmla="*/ 5830252 w 6230937"/>
              <a:gd name="connsiteY1112" fmla="*/ 906463 h 4938712"/>
              <a:gd name="connsiteX1113" fmla="*/ 5832157 w 6230937"/>
              <a:gd name="connsiteY1113" fmla="*/ 899478 h 4938712"/>
              <a:gd name="connsiteX1114" fmla="*/ 5833745 w 6230937"/>
              <a:gd name="connsiteY1114" fmla="*/ 892493 h 4938712"/>
              <a:gd name="connsiteX1115" fmla="*/ 5835015 w 6230937"/>
              <a:gd name="connsiteY1115" fmla="*/ 885190 h 4938712"/>
              <a:gd name="connsiteX1116" fmla="*/ 5835967 w 6230937"/>
              <a:gd name="connsiteY1116" fmla="*/ 878840 h 4938712"/>
              <a:gd name="connsiteX1117" fmla="*/ 5837872 w 6230937"/>
              <a:gd name="connsiteY1117" fmla="*/ 865188 h 4938712"/>
              <a:gd name="connsiteX1118" fmla="*/ 5839460 w 6230937"/>
              <a:gd name="connsiteY1118" fmla="*/ 852170 h 4938712"/>
              <a:gd name="connsiteX1119" fmla="*/ 5840412 w 6230937"/>
              <a:gd name="connsiteY1119" fmla="*/ 846455 h 4938712"/>
              <a:gd name="connsiteX1120" fmla="*/ 5841047 w 6230937"/>
              <a:gd name="connsiteY1120" fmla="*/ 840423 h 4938712"/>
              <a:gd name="connsiteX1121" fmla="*/ 5842317 w 6230937"/>
              <a:gd name="connsiteY1121" fmla="*/ 835025 h 4938712"/>
              <a:gd name="connsiteX1122" fmla="*/ 5843587 w 6230937"/>
              <a:gd name="connsiteY1122" fmla="*/ 830580 h 4938712"/>
              <a:gd name="connsiteX1123" fmla="*/ 5844857 w 6230937"/>
              <a:gd name="connsiteY1123" fmla="*/ 825818 h 4938712"/>
              <a:gd name="connsiteX1124" fmla="*/ 5847080 w 6230937"/>
              <a:gd name="connsiteY1124" fmla="*/ 821373 h 4938712"/>
              <a:gd name="connsiteX1125" fmla="*/ 5849302 w 6230937"/>
              <a:gd name="connsiteY1125" fmla="*/ 817880 h 4938712"/>
              <a:gd name="connsiteX1126" fmla="*/ 5852160 w 6230937"/>
              <a:gd name="connsiteY1126" fmla="*/ 815023 h 4938712"/>
              <a:gd name="connsiteX1127" fmla="*/ 5855017 w 6230937"/>
              <a:gd name="connsiteY1127" fmla="*/ 812483 h 4938712"/>
              <a:gd name="connsiteX1128" fmla="*/ 5859145 w 6230937"/>
              <a:gd name="connsiteY1128" fmla="*/ 810578 h 4938712"/>
              <a:gd name="connsiteX1129" fmla="*/ 5863272 w 6230937"/>
              <a:gd name="connsiteY1129" fmla="*/ 809308 h 4938712"/>
              <a:gd name="connsiteX1130" fmla="*/ 5868352 w 6230937"/>
              <a:gd name="connsiteY1130" fmla="*/ 808673 h 4938712"/>
              <a:gd name="connsiteX1131" fmla="*/ 5874067 w 6230937"/>
              <a:gd name="connsiteY1131" fmla="*/ 808990 h 4938712"/>
              <a:gd name="connsiteX1132" fmla="*/ 5880417 w 6230937"/>
              <a:gd name="connsiteY1132" fmla="*/ 810260 h 4938712"/>
              <a:gd name="connsiteX1133" fmla="*/ 5887720 w 6230937"/>
              <a:gd name="connsiteY1133" fmla="*/ 811848 h 4938712"/>
              <a:gd name="connsiteX1134" fmla="*/ 5895657 w 6230937"/>
              <a:gd name="connsiteY1134" fmla="*/ 814388 h 4938712"/>
              <a:gd name="connsiteX1135" fmla="*/ 5899785 w 6230937"/>
              <a:gd name="connsiteY1135" fmla="*/ 816293 h 4938712"/>
              <a:gd name="connsiteX1136" fmla="*/ 5903277 w 6230937"/>
              <a:gd name="connsiteY1136" fmla="*/ 818833 h 4938712"/>
              <a:gd name="connsiteX1137" fmla="*/ 5906452 w 6230937"/>
              <a:gd name="connsiteY1137" fmla="*/ 821373 h 4938712"/>
              <a:gd name="connsiteX1138" fmla="*/ 5909945 w 6230937"/>
              <a:gd name="connsiteY1138" fmla="*/ 824230 h 4938712"/>
              <a:gd name="connsiteX1139" fmla="*/ 5912485 w 6230937"/>
              <a:gd name="connsiteY1139" fmla="*/ 825500 h 4938712"/>
              <a:gd name="connsiteX1140" fmla="*/ 5914707 w 6230937"/>
              <a:gd name="connsiteY1140" fmla="*/ 827088 h 4938712"/>
              <a:gd name="connsiteX1141" fmla="*/ 5917882 w 6230937"/>
              <a:gd name="connsiteY1141" fmla="*/ 828040 h 4938712"/>
              <a:gd name="connsiteX1142" fmla="*/ 5921057 w 6230937"/>
              <a:gd name="connsiteY1142" fmla="*/ 829310 h 4938712"/>
              <a:gd name="connsiteX1143" fmla="*/ 5924867 w 6230937"/>
              <a:gd name="connsiteY1143" fmla="*/ 830580 h 4938712"/>
              <a:gd name="connsiteX1144" fmla="*/ 5929630 w 6230937"/>
              <a:gd name="connsiteY1144" fmla="*/ 831533 h 4938712"/>
              <a:gd name="connsiteX1145" fmla="*/ 5934710 w 6230937"/>
              <a:gd name="connsiteY1145" fmla="*/ 832485 h 4938712"/>
              <a:gd name="connsiteX1146" fmla="*/ 5940742 w 6230937"/>
              <a:gd name="connsiteY1146" fmla="*/ 833438 h 4938712"/>
              <a:gd name="connsiteX1147" fmla="*/ 5945822 w 6230937"/>
              <a:gd name="connsiteY1147" fmla="*/ 834073 h 4938712"/>
              <a:gd name="connsiteX1148" fmla="*/ 5950902 w 6230937"/>
              <a:gd name="connsiteY1148" fmla="*/ 834073 h 4938712"/>
              <a:gd name="connsiteX1149" fmla="*/ 5955665 w 6230937"/>
              <a:gd name="connsiteY1149" fmla="*/ 834390 h 4938712"/>
              <a:gd name="connsiteX1150" fmla="*/ 5960745 w 6230937"/>
              <a:gd name="connsiteY1150" fmla="*/ 834073 h 4938712"/>
              <a:gd name="connsiteX1151" fmla="*/ 5969952 w 6230937"/>
              <a:gd name="connsiteY1151" fmla="*/ 833120 h 4938712"/>
              <a:gd name="connsiteX1152" fmla="*/ 5979477 w 6230937"/>
              <a:gd name="connsiteY1152" fmla="*/ 831533 h 4938712"/>
              <a:gd name="connsiteX1153" fmla="*/ 5998210 w 6230937"/>
              <a:gd name="connsiteY1153" fmla="*/ 828040 h 4938712"/>
              <a:gd name="connsiteX1154" fmla="*/ 6016625 w 6230937"/>
              <a:gd name="connsiteY1154" fmla="*/ 824865 h 4938712"/>
              <a:gd name="connsiteX1155" fmla="*/ 6026467 w 6230937"/>
              <a:gd name="connsiteY1155" fmla="*/ 823913 h 4938712"/>
              <a:gd name="connsiteX1156" fmla="*/ 6036310 w 6230937"/>
              <a:gd name="connsiteY1156" fmla="*/ 823595 h 4938712"/>
              <a:gd name="connsiteX1157" fmla="*/ 6041390 w 6230937"/>
              <a:gd name="connsiteY1157" fmla="*/ 823595 h 4938712"/>
              <a:gd name="connsiteX1158" fmla="*/ 6046470 w 6230937"/>
              <a:gd name="connsiteY1158" fmla="*/ 823595 h 4938712"/>
              <a:gd name="connsiteX1159" fmla="*/ 6051867 w 6230937"/>
              <a:gd name="connsiteY1159" fmla="*/ 823913 h 4938712"/>
              <a:gd name="connsiteX1160" fmla="*/ 6057265 w 6230937"/>
              <a:gd name="connsiteY1160" fmla="*/ 824548 h 4938712"/>
              <a:gd name="connsiteX1161" fmla="*/ 6062662 w 6230937"/>
              <a:gd name="connsiteY1161" fmla="*/ 825818 h 4938712"/>
              <a:gd name="connsiteX1162" fmla="*/ 6068695 w 6230937"/>
              <a:gd name="connsiteY1162" fmla="*/ 827405 h 4938712"/>
              <a:gd name="connsiteX1163" fmla="*/ 6074410 w 6230937"/>
              <a:gd name="connsiteY1163" fmla="*/ 828993 h 4938712"/>
              <a:gd name="connsiteX1164" fmla="*/ 6080125 w 6230937"/>
              <a:gd name="connsiteY1164" fmla="*/ 830898 h 4938712"/>
              <a:gd name="connsiteX1165" fmla="*/ 6086475 w 6230937"/>
              <a:gd name="connsiteY1165" fmla="*/ 833438 h 4938712"/>
              <a:gd name="connsiteX1166" fmla="*/ 6093142 w 6230937"/>
              <a:gd name="connsiteY1166" fmla="*/ 836295 h 4938712"/>
              <a:gd name="connsiteX1167" fmla="*/ 6099810 w 6230937"/>
              <a:gd name="connsiteY1167" fmla="*/ 839470 h 4938712"/>
              <a:gd name="connsiteX1168" fmla="*/ 6106477 w 6230937"/>
              <a:gd name="connsiteY1168" fmla="*/ 843280 h 4938712"/>
              <a:gd name="connsiteX1169" fmla="*/ 6119812 w 6230937"/>
              <a:gd name="connsiteY1169" fmla="*/ 851535 h 4938712"/>
              <a:gd name="connsiteX1170" fmla="*/ 6132830 w 6230937"/>
              <a:gd name="connsiteY1170" fmla="*/ 859155 h 4938712"/>
              <a:gd name="connsiteX1171" fmla="*/ 6144577 w 6230937"/>
              <a:gd name="connsiteY1171" fmla="*/ 867093 h 4938712"/>
              <a:gd name="connsiteX1172" fmla="*/ 6155055 w 6230937"/>
              <a:gd name="connsiteY1172" fmla="*/ 874395 h 4938712"/>
              <a:gd name="connsiteX1173" fmla="*/ 6165215 w 6230937"/>
              <a:gd name="connsiteY1173" fmla="*/ 882333 h 4938712"/>
              <a:gd name="connsiteX1174" fmla="*/ 6174105 w 6230937"/>
              <a:gd name="connsiteY1174" fmla="*/ 889318 h 4938712"/>
              <a:gd name="connsiteX1175" fmla="*/ 6182677 w 6230937"/>
              <a:gd name="connsiteY1175" fmla="*/ 896620 h 4938712"/>
              <a:gd name="connsiteX1176" fmla="*/ 6189980 w 6230937"/>
              <a:gd name="connsiteY1176" fmla="*/ 903923 h 4938712"/>
              <a:gd name="connsiteX1177" fmla="*/ 6196647 w 6230937"/>
              <a:gd name="connsiteY1177" fmla="*/ 911543 h 4938712"/>
              <a:gd name="connsiteX1178" fmla="*/ 6202362 w 6230937"/>
              <a:gd name="connsiteY1178" fmla="*/ 918845 h 4938712"/>
              <a:gd name="connsiteX1179" fmla="*/ 6208077 w 6230937"/>
              <a:gd name="connsiteY1179" fmla="*/ 926148 h 4938712"/>
              <a:gd name="connsiteX1180" fmla="*/ 6212522 w 6230937"/>
              <a:gd name="connsiteY1180" fmla="*/ 934085 h 4938712"/>
              <a:gd name="connsiteX1181" fmla="*/ 6216967 w 6230937"/>
              <a:gd name="connsiteY1181" fmla="*/ 941705 h 4938712"/>
              <a:gd name="connsiteX1182" fmla="*/ 6220460 w 6230937"/>
              <a:gd name="connsiteY1182" fmla="*/ 949643 h 4938712"/>
              <a:gd name="connsiteX1183" fmla="*/ 6223000 w 6230937"/>
              <a:gd name="connsiteY1183" fmla="*/ 957898 h 4938712"/>
              <a:gd name="connsiteX1184" fmla="*/ 6225540 w 6230937"/>
              <a:gd name="connsiteY1184" fmla="*/ 965835 h 4938712"/>
              <a:gd name="connsiteX1185" fmla="*/ 6227445 w 6230937"/>
              <a:gd name="connsiteY1185" fmla="*/ 975042 h 4938712"/>
              <a:gd name="connsiteX1186" fmla="*/ 6229032 w 6230937"/>
              <a:gd name="connsiteY1186" fmla="*/ 983933 h 4938712"/>
              <a:gd name="connsiteX1187" fmla="*/ 6230302 w 6230937"/>
              <a:gd name="connsiteY1187" fmla="*/ 993140 h 4938712"/>
              <a:gd name="connsiteX1188" fmla="*/ 6230620 w 6230937"/>
              <a:gd name="connsiteY1188" fmla="*/ 1002665 h 4938712"/>
              <a:gd name="connsiteX1189" fmla="*/ 6230937 w 6230937"/>
              <a:gd name="connsiteY1189" fmla="*/ 1012508 h 4938712"/>
              <a:gd name="connsiteX1190" fmla="*/ 6230937 w 6230937"/>
              <a:gd name="connsiteY1190" fmla="*/ 1023302 h 4938712"/>
              <a:gd name="connsiteX1191" fmla="*/ 6230620 w 6230937"/>
              <a:gd name="connsiteY1191" fmla="*/ 1034098 h 4938712"/>
              <a:gd name="connsiteX1192" fmla="*/ 6230302 w 6230937"/>
              <a:gd name="connsiteY1192" fmla="*/ 1045845 h 4938712"/>
              <a:gd name="connsiteX1193" fmla="*/ 6228080 w 6230937"/>
              <a:gd name="connsiteY1193" fmla="*/ 1070293 h 4938712"/>
              <a:gd name="connsiteX1194" fmla="*/ 6225857 w 6230937"/>
              <a:gd name="connsiteY1194" fmla="*/ 1097280 h 4938712"/>
              <a:gd name="connsiteX1195" fmla="*/ 6222682 w 6230937"/>
              <a:gd name="connsiteY1195" fmla="*/ 1126808 h 4938712"/>
              <a:gd name="connsiteX1196" fmla="*/ 6220142 w 6230937"/>
              <a:gd name="connsiteY1196" fmla="*/ 1159192 h 4938712"/>
              <a:gd name="connsiteX1197" fmla="*/ 6218872 w 6230937"/>
              <a:gd name="connsiteY1197" fmla="*/ 1174750 h 4938712"/>
              <a:gd name="connsiteX1198" fmla="*/ 6218237 w 6230937"/>
              <a:gd name="connsiteY1198" fmla="*/ 1190625 h 4938712"/>
              <a:gd name="connsiteX1199" fmla="*/ 6217602 w 6230937"/>
              <a:gd name="connsiteY1199" fmla="*/ 1206183 h 4938712"/>
              <a:gd name="connsiteX1200" fmla="*/ 6217602 w 6230937"/>
              <a:gd name="connsiteY1200" fmla="*/ 1222058 h 4938712"/>
              <a:gd name="connsiteX1201" fmla="*/ 6218555 w 6230937"/>
              <a:gd name="connsiteY1201" fmla="*/ 1253808 h 4938712"/>
              <a:gd name="connsiteX1202" fmla="*/ 6219190 w 6230937"/>
              <a:gd name="connsiteY1202" fmla="*/ 1285240 h 4938712"/>
              <a:gd name="connsiteX1203" fmla="*/ 6219507 w 6230937"/>
              <a:gd name="connsiteY1203" fmla="*/ 1301115 h 4938712"/>
              <a:gd name="connsiteX1204" fmla="*/ 6220142 w 6230937"/>
              <a:gd name="connsiteY1204" fmla="*/ 1316990 h 4938712"/>
              <a:gd name="connsiteX1205" fmla="*/ 6220142 w 6230937"/>
              <a:gd name="connsiteY1205" fmla="*/ 1332548 h 4938712"/>
              <a:gd name="connsiteX1206" fmla="*/ 6219507 w 6230937"/>
              <a:gd name="connsiteY1206" fmla="*/ 1348423 h 4938712"/>
              <a:gd name="connsiteX1207" fmla="*/ 6219190 w 6230937"/>
              <a:gd name="connsiteY1207" fmla="*/ 1363980 h 4938712"/>
              <a:gd name="connsiteX1208" fmla="*/ 6218237 w 6230937"/>
              <a:gd name="connsiteY1208" fmla="*/ 1379538 h 4938712"/>
              <a:gd name="connsiteX1209" fmla="*/ 6216967 w 6230937"/>
              <a:gd name="connsiteY1209" fmla="*/ 1394460 h 4938712"/>
              <a:gd name="connsiteX1210" fmla="*/ 6215062 w 6230937"/>
              <a:gd name="connsiteY1210" fmla="*/ 1409700 h 4938712"/>
              <a:gd name="connsiteX1211" fmla="*/ 6211570 w 6230937"/>
              <a:gd name="connsiteY1211" fmla="*/ 1432878 h 4938712"/>
              <a:gd name="connsiteX1212" fmla="*/ 6209030 w 6230937"/>
              <a:gd name="connsiteY1212" fmla="*/ 1455738 h 4938712"/>
              <a:gd name="connsiteX1213" fmla="*/ 6207125 w 6230937"/>
              <a:gd name="connsiteY1213" fmla="*/ 1478598 h 4938712"/>
              <a:gd name="connsiteX1214" fmla="*/ 6205537 w 6230937"/>
              <a:gd name="connsiteY1214" fmla="*/ 1501775 h 4938712"/>
              <a:gd name="connsiteX1215" fmla="*/ 6204585 w 6230937"/>
              <a:gd name="connsiteY1215" fmla="*/ 1524318 h 4938712"/>
              <a:gd name="connsiteX1216" fmla="*/ 6203632 w 6230937"/>
              <a:gd name="connsiteY1216" fmla="*/ 1546860 h 4938712"/>
              <a:gd name="connsiteX1217" fmla="*/ 6202997 w 6230937"/>
              <a:gd name="connsiteY1217" fmla="*/ 1569403 h 4938712"/>
              <a:gd name="connsiteX1218" fmla="*/ 6202362 w 6230937"/>
              <a:gd name="connsiteY1218" fmla="*/ 1591945 h 4938712"/>
              <a:gd name="connsiteX1219" fmla="*/ 6202045 w 6230937"/>
              <a:gd name="connsiteY1219" fmla="*/ 1614488 h 4938712"/>
              <a:gd name="connsiteX1220" fmla="*/ 6201727 w 6230937"/>
              <a:gd name="connsiteY1220" fmla="*/ 1636713 h 4938712"/>
              <a:gd name="connsiteX1221" fmla="*/ 6201410 w 6230937"/>
              <a:gd name="connsiteY1221" fmla="*/ 1659255 h 4938712"/>
              <a:gd name="connsiteX1222" fmla="*/ 6201092 w 6230937"/>
              <a:gd name="connsiteY1222" fmla="*/ 1681480 h 4938712"/>
              <a:gd name="connsiteX1223" fmla="*/ 6199822 w 6230937"/>
              <a:gd name="connsiteY1223" fmla="*/ 1704023 h 4938712"/>
              <a:gd name="connsiteX1224" fmla="*/ 6198552 w 6230937"/>
              <a:gd name="connsiteY1224" fmla="*/ 1726248 h 4938712"/>
              <a:gd name="connsiteX1225" fmla="*/ 6196965 w 6230937"/>
              <a:gd name="connsiteY1225" fmla="*/ 1748790 h 4938712"/>
              <a:gd name="connsiteX1226" fmla="*/ 6194742 w 6230937"/>
              <a:gd name="connsiteY1226" fmla="*/ 1771015 h 4938712"/>
              <a:gd name="connsiteX1227" fmla="*/ 6193472 w 6230937"/>
              <a:gd name="connsiteY1227" fmla="*/ 1779270 h 4938712"/>
              <a:gd name="connsiteX1228" fmla="*/ 6191567 w 6230937"/>
              <a:gd name="connsiteY1228" fmla="*/ 1789113 h 4938712"/>
              <a:gd name="connsiteX1229" fmla="*/ 6189662 w 6230937"/>
              <a:gd name="connsiteY1229" fmla="*/ 1800225 h 4938712"/>
              <a:gd name="connsiteX1230" fmla="*/ 6186805 w 6230937"/>
              <a:gd name="connsiteY1230" fmla="*/ 1812290 h 4938712"/>
              <a:gd name="connsiteX1231" fmla="*/ 6184582 w 6230937"/>
              <a:gd name="connsiteY1231" fmla="*/ 1824673 h 4938712"/>
              <a:gd name="connsiteX1232" fmla="*/ 6182677 w 6230937"/>
              <a:gd name="connsiteY1232" fmla="*/ 1837373 h 4938712"/>
              <a:gd name="connsiteX1233" fmla="*/ 6181725 w 6230937"/>
              <a:gd name="connsiteY1233" fmla="*/ 1843405 h 4938712"/>
              <a:gd name="connsiteX1234" fmla="*/ 6181090 w 6230937"/>
              <a:gd name="connsiteY1234" fmla="*/ 1849438 h 4938712"/>
              <a:gd name="connsiteX1235" fmla="*/ 6180772 w 6230937"/>
              <a:gd name="connsiteY1235" fmla="*/ 1855152 h 4938712"/>
              <a:gd name="connsiteX1236" fmla="*/ 6180772 w 6230937"/>
              <a:gd name="connsiteY1236" fmla="*/ 1860867 h 4938712"/>
              <a:gd name="connsiteX1237" fmla="*/ 6149022 w 6230937"/>
              <a:gd name="connsiteY1237" fmla="*/ 2758757 h 4938712"/>
              <a:gd name="connsiteX1238" fmla="*/ 6149657 w 6230937"/>
              <a:gd name="connsiteY1238" fmla="*/ 2770822 h 4938712"/>
              <a:gd name="connsiteX1239" fmla="*/ 6149022 w 6230937"/>
              <a:gd name="connsiteY1239" fmla="*/ 2782887 h 4938712"/>
              <a:gd name="connsiteX1240" fmla="*/ 6148387 w 6230937"/>
              <a:gd name="connsiteY1240" fmla="*/ 2794317 h 4938712"/>
              <a:gd name="connsiteX1241" fmla="*/ 6147752 w 6230937"/>
              <a:gd name="connsiteY1241" fmla="*/ 2805430 h 4938712"/>
              <a:gd name="connsiteX1242" fmla="*/ 6144895 w 6230937"/>
              <a:gd name="connsiteY1242" fmla="*/ 2827655 h 4938712"/>
              <a:gd name="connsiteX1243" fmla="*/ 6141720 w 6230937"/>
              <a:gd name="connsiteY1243" fmla="*/ 2849562 h 4938712"/>
              <a:gd name="connsiteX1244" fmla="*/ 6138227 w 6230937"/>
              <a:gd name="connsiteY1244" fmla="*/ 2870835 h 4938712"/>
              <a:gd name="connsiteX1245" fmla="*/ 6135370 w 6230937"/>
              <a:gd name="connsiteY1245" fmla="*/ 2893060 h 4938712"/>
              <a:gd name="connsiteX1246" fmla="*/ 6134417 w 6230937"/>
              <a:gd name="connsiteY1246" fmla="*/ 2904172 h 4938712"/>
              <a:gd name="connsiteX1247" fmla="*/ 6133465 w 6230937"/>
              <a:gd name="connsiteY1247" fmla="*/ 2915602 h 4938712"/>
              <a:gd name="connsiteX1248" fmla="*/ 6132830 w 6230937"/>
              <a:gd name="connsiteY1248" fmla="*/ 2927032 h 4938712"/>
              <a:gd name="connsiteX1249" fmla="*/ 6132830 w 6230937"/>
              <a:gd name="connsiteY1249" fmla="*/ 2939097 h 4938712"/>
              <a:gd name="connsiteX1250" fmla="*/ 6132830 w 6230937"/>
              <a:gd name="connsiteY1250" fmla="*/ 2959100 h 4938712"/>
              <a:gd name="connsiteX1251" fmla="*/ 6132512 w 6230937"/>
              <a:gd name="connsiteY1251" fmla="*/ 2980690 h 4938712"/>
              <a:gd name="connsiteX1252" fmla="*/ 6132512 w 6230937"/>
              <a:gd name="connsiteY1252" fmla="*/ 3003867 h 4938712"/>
              <a:gd name="connsiteX1253" fmla="*/ 6131877 w 6230937"/>
              <a:gd name="connsiteY1253" fmla="*/ 3028315 h 4938712"/>
              <a:gd name="connsiteX1254" fmla="*/ 6131560 w 6230937"/>
              <a:gd name="connsiteY1254" fmla="*/ 3053080 h 4938712"/>
              <a:gd name="connsiteX1255" fmla="*/ 6130925 w 6230937"/>
              <a:gd name="connsiteY1255" fmla="*/ 3079115 h 4938712"/>
              <a:gd name="connsiteX1256" fmla="*/ 6129972 w 6230937"/>
              <a:gd name="connsiteY1256" fmla="*/ 3105467 h 4938712"/>
              <a:gd name="connsiteX1257" fmla="*/ 6128385 w 6230937"/>
              <a:gd name="connsiteY1257" fmla="*/ 3131502 h 4938712"/>
              <a:gd name="connsiteX1258" fmla="*/ 6127115 w 6230937"/>
              <a:gd name="connsiteY1258" fmla="*/ 3157855 h 4938712"/>
              <a:gd name="connsiteX1259" fmla="*/ 6125527 w 6230937"/>
              <a:gd name="connsiteY1259" fmla="*/ 3183572 h 4938712"/>
              <a:gd name="connsiteX1260" fmla="*/ 6122987 w 6230937"/>
              <a:gd name="connsiteY1260" fmla="*/ 3208972 h 4938712"/>
              <a:gd name="connsiteX1261" fmla="*/ 6120447 w 6230937"/>
              <a:gd name="connsiteY1261" fmla="*/ 3233420 h 4938712"/>
              <a:gd name="connsiteX1262" fmla="*/ 6117272 w 6230937"/>
              <a:gd name="connsiteY1262" fmla="*/ 3256280 h 4938712"/>
              <a:gd name="connsiteX1263" fmla="*/ 6113462 w 6230937"/>
              <a:gd name="connsiteY1263" fmla="*/ 3278187 h 4938712"/>
              <a:gd name="connsiteX1264" fmla="*/ 6111240 w 6230937"/>
              <a:gd name="connsiteY1264" fmla="*/ 3288665 h 4938712"/>
              <a:gd name="connsiteX1265" fmla="*/ 6109017 w 6230937"/>
              <a:gd name="connsiteY1265" fmla="*/ 3298507 h 4938712"/>
              <a:gd name="connsiteX1266" fmla="*/ 6106795 w 6230937"/>
              <a:gd name="connsiteY1266" fmla="*/ 3307715 h 4938712"/>
              <a:gd name="connsiteX1267" fmla="*/ 6104255 w 6230937"/>
              <a:gd name="connsiteY1267" fmla="*/ 3316605 h 4938712"/>
              <a:gd name="connsiteX1268" fmla="*/ 6103302 w 6230937"/>
              <a:gd name="connsiteY1268" fmla="*/ 3321685 h 4938712"/>
              <a:gd name="connsiteX1269" fmla="*/ 6102032 w 6230937"/>
              <a:gd name="connsiteY1269" fmla="*/ 3328670 h 4938712"/>
              <a:gd name="connsiteX1270" fmla="*/ 6101397 w 6230937"/>
              <a:gd name="connsiteY1270" fmla="*/ 3337877 h 4938712"/>
              <a:gd name="connsiteX1271" fmla="*/ 6100127 w 6230937"/>
              <a:gd name="connsiteY1271" fmla="*/ 3348672 h 4938712"/>
              <a:gd name="connsiteX1272" fmla="*/ 6097905 w 6230937"/>
              <a:gd name="connsiteY1272" fmla="*/ 3375025 h 4938712"/>
              <a:gd name="connsiteX1273" fmla="*/ 6095047 w 6230937"/>
              <a:gd name="connsiteY1273" fmla="*/ 3407727 h 4938712"/>
              <a:gd name="connsiteX1274" fmla="*/ 6092190 w 6230937"/>
              <a:gd name="connsiteY1274" fmla="*/ 3445192 h 4938712"/>
              <a:gd name="connsiteX1275" fmla="*/ 6089332 w 6230937"/>
              <a:gd name="connsiteY1275" fmla="*/ 3486150 h 4938712"/>
              <a:gd name="connsiteX1276" fmla="*/ 6085205 w 6230937"/>
              <a:gd name="connsiteY1276" fmla="*/ 3529965 h 4938712"/>
              <a:gd name="connsiteX1277" fmla="*/ 6080760 w 6230937"/>
              <a:gd name="connsiteY1277" fmla="*/ 3576002 h 4938712"/>
              <a:gd name="connsiteX1278" fmla="*/ 6078220 w 6230937"/>
              <a:gd name="connsiteY1278" fmla="*/ 3598862 h 4938712"/>
              <a:gd name="connsiteX1279" fmla="*/ 6075680 w 6230937"/>
              <a:gd name="connsiteY1279" fmla="*/ 3622357 h 4938712"/>
              <a:gd name="connsiteX1280" fmla="*/ 6072505 w 6230937"/>
              <a:gd name="connsiteY1280" fmla="*/ 3645217 h 4938712"/>
              <a:gd name="connsiteX1281" fmla="*/ 6069330 w 6230937"/>
              <a:gd name="connsiteY1281" fmla="*/ 3668395 h 4938712"/>
              <a:gd name="connsiteX1282" fmla="*/ 6065837 w 6230937"/>
              <a:gd name="connsiteY1282" fmla="*/ 3691255 h 4938712"/>
              <a:gd name="connsiteX1283" fmla="*/ 6062345 w 6230937"/>
              <a:gd name="connsiteY1283" fmla="*/ 3713480 h 4938712"/>
              <a:gd name="connsiteX1284" fmla="*/ 6058535 w 6230937"/>
              <a:gd name="connsiteY1284" fmla="*/ 3735387 h 4938712"/>
              <a:gd name="connsiteX1285" fmla="*/ 6054090 w 6230937"/>
              <a:gd name="connsiteY1285" fmla="*/ 3756025 h 4938712"/>
              <a:gd name="connsiteX1286" fmla="*/ 6049327 w 6230937"/>
              <a:gd name="connsiteY1286" fmla="*/ 3776027 h 4938712"/>
              <a:gd name="connsiteX1287" fmla="*/ 6044247 w 6230937"/>
              <a:gd name="connsiteY1287" fmla="*/ 3795077 h 4938712"/>
              <a:gd name="connsiteX1288" fmla="*/ 6039485 w 6230937"/>
              <a:gd name="connsiteY1288" fmla="*/ 3813492 h 4938712"/>
              <a:gd name="connsiteX1289" fmla="*/ 6033770 w 6230937"/>
              <a:gd name="connsiteY1289" fmla="*/ 3830320 h 4938712"/>
              <a:gd name="connsiteX1290" fmla="*/ 6028055 w 6230937"/>
              <a:gd name="connsiteY1290" fmla="*/ 3845877 h 4938712"/>
              <a:gd name="connsiteX1291" fmla="*/ 6021705 w 6230937"/>
              <a:gd name="connsiteY1291" fmla="*/ 3860165 h 4938712"/>
              <a:gd name="connsiteX1292" fmla="*/ 6014720 w 6230937"/>
              <a:gd name="connsiteY1292" fmla="*/ 3872865 h 4938712"/>
              <a:gd name="connsiteX1293" fmla="*/ 6007735 w 6230937"/>
              <a:gd name="connsiteY1293" fmla="*/ 3883660 h 4938712"/>
              <a:gd name="connsiteX1294" fmla="*/ 6002020 w 6230937"/>
              <a:gd name="connsiteY1294" fmla="*/ 3892232 h 4938712"/>
              <a:gd name="connsiteX1295" fmla="*/ 5996940 w 6230937"/>
              <a:gd name="connsiteY1295" fmla="*/ 3900805 h 4938712"/>
              <a:gd name="connsiteX1296" fmla="*/ 5993130 w 6230937"/>
              <a:gd name="connsiteY1296" fmla="*/ 3908107 h 4938712"/>
              <a:gd name="connsiteX1297" fmla="*/ 5989955 w 6230937"/>
              <a:gd name="connsiteY1297" fmla="*/ 3915410 h 4938712"/>
              <a:gd name="connsiteX1298" fmla="*/ 5987097 w 6230937"/>
              <a:gd name="connsiteY1298" fmla="*/ 3922077 h 4938712"/>
              <a:gd name="connsiteX1299" fmla="*/ 5985192 w 6230937"/>
              <a:gd name="connsiteY1299" fmla="*/ 3928745 h 4938712"/>
              <a:gd name="connsiteX1300" fmla="*/ 5983605 w 6230937"/>
              <a:gd name="connsiteY1300" fmla="*/ 3935095 h 4938712"/>
              <a:gd name="connsiteX1301" fmla="*/ 5982017 w 6230937"/>
              <a:gd name="connsiteY1301" fmla="*/ 3941127 h 4938712"/>
              <a:gd name="connsiteX1302" fmla="*/ 5981065 w 6230937"/>
              <a:gd name="connsiteY1302" fmla="*/ 3947477 h 4938712"/>
              <a:gd name="connsiteX1303" fmla="*/ 5979477 w 6230937"/>
              <a:gd name="connsiteY1303" fmla="*/ 3953192 h 4938712"/>
              <a:gd name="connsiteX1304" fmla="*/ 5977572 w 6230937"/>
              <a:gd name="connsiteY1304" fmla="*/ 3959542 h 4938712"/>
              <a:gd name="connsiteX1305" fmla="*/ 5975350 w 6230937"/>
              <a:gd name="connsiteY1305" fmla="*/ 3965892 h 4938712"/>
              <a:gd name="connsiteX1306" fmla="*/ 5972492 w 6230937"/>
              <a:gd name="connsiteY1306" fmla="*/ 3972242 h 4938712"/>
              <a:gd name="connsiteX1307" fmla="*/ 5969000 w 6230937"/>
              <a:gd name="connsiteY1307" fmla="*/ 3978910 h 4938712"/>
              <a:gd name="connsiteX1308" fmla="*/ 5964555 w 6230937"/>
              <a:gd name="connsiteY1308" fmla="*/ 3986530 h 4938712"/>
              <a:gd name="connsiteX1309" fmla="*/ 5958840 w 6230937"/>
              <a:gd name="connsiteY1309" fmla="*/ 3993832 h 4938712"/>
              <a:gd name="connsiteX1310" fmla="*/ 5957570 w 6230937"/>
              <a:gd name="connsiteY1310" fmla="*/ 3995420 h 4938712"/>
              <a:gd name="connsiteX1311" fmla="*/ 5955347 w 6230937"/>
              <a:gd name="connsiteY1311" fmla="*/ 3997007 h 4938712"/>
              <a:gd name="connsiteX1312" fmla="*/ 5954395 w 6230937"/>
              <a:gd name="connsiteY1312" fmla="*/ 3997642 h 4938712"/>
              <a:gd name="connsiteX1313" fmla="*/ 5953760 w 6230937"/>
              <a:gd name="connsiteY1313" fmla="*/ 3998595 h 4938712"/>
              <a:gd name="connsiteX1314" fmla="*/ 5953125 w 6230937"/>
              <a:gd name="connsiteY1314" fmla="*/ 3999230 h 4938712"/>
              <a:gd name="connsiteX1315" fmla="*/ 5953760 w 6230937"/>
              <a:gd name="connsiteY1315" fmla="*/ 3999547 h 4938712"/>
              <a:gd name="connsiteX1316" fmla="*/ 5954077 w 6230937"/>
              <a:gd name="connsiteY1316" fmla="*/ 4000182 h 4938712"/>
              <a:gd name="connsiteX1317" fmla="*/ 5954077 w 6230937"/>
              <a:gd name="connsiteY1317" fmla="*/ 4000500 h 4938712"/>
              <a:gd name="connsiteX1318" fmla="*/ 5953125 w 6230937"/>
              <a:gd name="connsiteY1318" fmla="*/ 4001135 h 4938712"/>
              <a:gd name="connsiteX1319" fmla="*/ 5952490 w 6230937"/>
              <a:gd name="connsiteY1319" fmla="*/ 4002087 h 4938712"/>
              <a:gd name="connsiteX1320" fmla="*/ 5950267 w 6230937"/>
              <a:gd name="connsiteY1320" fmla="*/ 4003675 h 4938712"/>
              <a:gd name="connsiteX1321" fmla="*/ 5948680 w 6230937"/>
              <a:gd name="connsiteY1321" fmla="*/ 4004945 h 4938712"/>
              <a:gd name="connsiteX1322" fmla="*/ 5946775 w 6230937"/>
              <a:gd name="connsiteY1322" fmla="*/ 4001135 h 4938712"/>
              <a:gd name="connsiteX1323" fmla="*/ 5945187 w 6230937"/>
              <a:gd name="connsiteY1323" fmla="*/ 3997325 h 4938712"/>
              <a:gd name="connsiteX1324" fmla="*/ 5916295 w 6230937"/>
              <a:gd name="connsiteY1324" fmla="*/ 3964305 h 4938712"/>
              <a:gd name="connsiteX1325" fmla="*/ 5906452 w 6230937"/>
              <a:gd name="connsiteY1325" fmla="*/ 3959860 h 4938712"/>
              <a:gd name="connsiteX1326" fmla="*/ 5897880 w 6230937"/>
              <a:gd name="connsiteY1326" fmla="*/ 3956367 h 4938712"/>
              <a:gd name="connsiteX1327" fmla="*/ 5889942 w 6230937"/>
              <a:gd name="connsiteY1327" fmla="*/ 3953192 h 4938712"/>
              <a:gd name="connsiteX1328" fmla="*/ 5882322 w 6230937"/>
              <a:gd name="connsiteY1328" fmla="*/ 3950970 h 4938712"/>
              <a:gd name="connsiteX1329" fmla="*/ 5875655 w 6230937"/>
              <a:gd name="connsiteY1329" fmla="*/ 3949382 h 4938712"/>
              <a:gd name="connsiteX1330" fmla="*/ 5869622 w 6230937"/>
              <a:gd name="connsiteY1330" fmla="*/ 3948747 h 4938712"/>
              <a:gd name="connsiteX1331" fmla="*/ 5864225 w 6230937"/>
              <a:gd name="connsiteY1331" fmla="*/ 3948112 h 4938712"/>
              <a:gd name="connsiteX1332" fmla="*/ 5859145 w 6230937"/>
              <a:gd name="connsiteY1332" fmla="*/ 3948747 h 4938712"/>
              <a:gd name="connsiteX1333" fmla="*/ 5854382 w 6230937"/>
              <a:gd name="connsiteY1333" fmla="*/ 3949700 h 4938712"/>
              <a:gd name="connsiteX1334" fmla="*/ 5850572 w 6230937"/>
              <a:gd name="connsiteY1334" fmla="*/ 3951605 h 4938712"/>
              <a:gd name="connsiteX1335" fmla="*/ 5847080 w 6230937"/>
              <a:gd name="connsiteY1335" fmla="*/ 3954145 h 4938712"/>
              <a:gd name="connsiteX1336" fmla="*/ 5843905 w 6230937"/>
              <a:gd name="connsiteY1336" fmla="*/ 3957320 h 4938712"/>
              <a:gd name="connsiteX1337" fmla="*/ 5840730 w 6230937"/>
              <a:gd name="connsiteY1337" fmla="*/ 3960812 h 4938712"/>
              <a:gd name="connsiteX1338" fmla="*/ 5838507 w 6230937"/>
              <a:gd name="connsiteY1338" fmla="*/ 3965257 h 4938712"/>
              <a:gd name="connsiteX1339" fmla="*/ 5836285 w 6230937"/>
              <a:gd name="connsiteY1339" fmla="*/ 3970337 h 4938712"/>
              <a:gd name="connsiteX1340" fmla="*/ 5834380 w 6230937"/>
              <a:gd name="connsiteY1340" fmla="*/ 3976370 h 4938712"/>
              <a:gd name="connsiteX1341" fmla="*/ 5832475 w 6230937"/>
              <a:gd name="connsiteY1341" fmla="*/ 3982402 h 4938712"/>
              <a:gd name="connsiteX1342" fmla="*/ 5831522 w 6230937"/>
              <a:gd name="connsiteY1342" fmla="*/ 3989387 h 4938712"/>
              <a:gd name="connsiteX1343" fmla="*/ 5829935 w 6230937"/>
              <a:gd name="connsiteY1343" fmla="*/ 3997325 h 4938712"/>
              <a:gd name="connsiteX1344" fmla="*/ 5828665 w 6230937"/>
              <a:gd name="connsiteY1344" fmla="*/ 4005897 h 4938712"/>
              <a:gd name="connsiteX1345" fmla="*/ 5826760 w 6230937"/>
              <a:gd name="connsiteY1345" fmla="*/ 4024630 h 4938712"/>
              <a:gd name="connsiteX1346" fmla="*/ 5824855 w 6230937"/>
              <a:gd name="connsiteY1346" fmla="*/ 4046220 h 4938712"/>
              <a:gd name="connsiteX1347" fmla="*/ 5822315 w 6230937"/>
              <a:gd name="connsiteY1347" fmla="*/ 4070350 h 4938712"/>
              <a:gd name="connsiteX1348" fmla="*/ 5819775 w 6230937"/>
              <a:gd name="connsiteY1348" fmla="*/ 4097337 h 4938712"/>
              <a:gd name="connsiteX1349" fmla="*/ 5816600 w 6230937"/>
              <a:gd name="connsiteY1349" fmla="*/ 4126865 h 4938712"/>
              <a:gd name="connsiteX1350" fmla="*/ 5812155 w 6230937"/>
              <a:gd name="connsiteY1350" fmla="*/ 4159250 h 4938712"/>
              <a:gd name="connsiteX1351" fmla="*/ 5796280 w 6230937"/>
              <a:gd name="connsiteY1351" fmla="*/ 4421822 h 4938712"/>
              <a:gd name="connsiteX1352" fmla="*/ 5795645 w 6230937"/>
              <a:gd name="connsiteY1352" fmla="*/ 4433252 h 4938712"/>
              <a:gd name="connsiteX1353" fmla="*/ 5794692 w 6230937"/>
              <a:gd name="connsiteY1353" fmla="*/ 4442777 h 4938712"/>
              <a:gd name="connsiteX1354" fmla="*/ 5794057 w 6230937"/>
              <a:gd name="connsiteY1354" fmla="*/ 4450397 h 4938712"/>
              <a:gd name="connsiteX1355" fmla="*/ 5793105 w 6230937"/>
              <a:gd name="connsiteY1355" fmla="*/ 4456747 h 4938712"/>
              <a:gd name="connsiteX1356" fmla="*/ 5792470 w 6230937"/>
              <a:gd name="connsiteY1356" fmla="*/ 4462145 h 4938712"/>
              <a:gd name="connsiteX1357" fmla="*/ 5792152 w 6230937"/>
              <a:gd name="connsiteY1357" fmla="*/ 4467860 h 4938712"/>
              <a:gd name="connsiteX1358" fmla="*/ 5791517 w 6230937"/>
              <a:gd name="connsiteY1358" fmla="*/ 4474527 h 4938712"/>
              <a:gd name="connsiteX1359" fmla="*/ 5792152 w 6230937"/>
              <a:gd name="connsiteY1359" fmla="*/ 4482465 h 4938712"/>
              <a:gd name="connsiteX1360" fmla="*/ 5792787 w 6230937"/>
              <a:gd name="connsiteY1360" fmla="*/ 4498022 h 4938712"/>
              <a:gd name="connsiteX1361" fmla="*/ 5793105 w 6230937"/>
              <a:gd name="connsiteY1361" fmla="*/ 4510722 h 4938712"/>
              <a:gd name="connsiteX1362" fmla="*/ 5793105 w 6230937"/>
              <a:gd name="connsiteY1362" fmla="*/ 4515802 h 4938712"/>
              <a:gd name="connsiteX1363" fmla="*/ 5792787 w 6230937"/>
              <a:gd name="connsiteY1363" fmla="*/ 4520882 h 4938712"/>
              <a:gd name="connsiteX1364" fmla="*/ 5792470 w 6230937"/>
              <a:gd name="connsiteY1364" fmla="*/ 4525645 h 4938712"/>
              <a:gd name="connsiteX1365" fmla="*/ 5791200 w 6230937"/>
              <a:gd name="connsiteY1365" fmla="*/ 4529772 h 4938712"/>
              <a:gd name="connsiteX1366" fmla="*/ 5790247 w 6230937"/>
              <a:gd name="connsiteY1366" fmla="*/ 4534217 h 4938712"/>
              <a:gd name="connsiteX1367" fmla="*/ 5788025 w 6230937"/>
              <a:gd name="connsiteY1367" fmla="*/ 4538345 h 4938712"/>
              <a:gd name="connsiteX1368" fmla="*/ 5785802 w 6230937"/>
              <a:gd name="connsiteY1368" fmla="*/ 4542790 h 4938712"/>
              <a:gd name="connsiteX1369" fmla="*/ 5782945 w 6230937"/>
              <a:gd name="connsiteY1369" fmla="*/ 4547552 h 4938712"/>
              <a:gd name="connsiteX1370" fmla="*/ 5779135 w 6230937"/>
              <a:gd name="connsiteY1370" fmla="*/ 4551997 h 4938712"/>
              <a:gd name="connsiteX1371" fmla="*/ 5775007 w 6230937"/>
              <a:gd name="connsiteY1371" fmla="*/ 4557395 h 4938712"/>
              <a:gd name="connsiteX1372" fmla="*/ 5769927 w 6230937"/>
              <a:gd name="connsiteY1372" fmla="*/ 4563427 h 4938712"/>
              <a:gd name="connsiteX1373" fmla="*/ 5763895 w 6230937"/>
              <a:gd name="connsiteY1373" fmla="*/ 4570095 h 4938712"/>
              <a:gd name="connsiteX1374" fmla="*/ 5699442 w 6230937"/>
              <a:gd name="connsiteY1374" fmla="*/ 4570412 h 4938712"/>
              <a:gd name="connsiteX1375" fmla="*/ 5685790 w 6230937"/>
              <a:gd name="connsiteY1375" fmla="*/ 4570412 h 4938712"/>
              <a:gd name="connsiteX1376" fmla="*/ 5679122 w 6230937"/>
              <a:gd name="connsiteY1376" fmla="*/ 4570412 h 4938712"/>
              <a:gd name="connsiteX1377" fmla="*/ 5677535 w 6230937"/>
              <a:gd name="connsiteY1377" fmla="*/ 4570412 h 4938712"/>
              <a:gd name="connsiteX1378" fmla="*/ 5677535 w 6230937"/>
              <a:gd name="connsiteY1378" fmla="*/ 4570095 h 4938712"/>
              <a:gd name="connsiteX1379" fmla="*/ 5677852 w 6230937"/>
              <a:gd name="connsiteY1379" fmla="*/ 4569777 h 4938712"/>
              <a:gd name="connsiteX1380" fmla="*/ 5679122 w 6230937"/>
              <a:gd name="connsiteY1380" fmla="*/ 4569142 h 4938712"/>
              <a:gd name="connsiteX1381" fmla="*/ 5680392 w 6230937"/>
              <a:gd name="connsiteY1381" fmla="*/ 4568825 h 4938712"/>
              <a:gd name="connsiteX1382" fmla="*/ 5681980 w 6230937"/>
              <a:gd name="connsiteY1382" fmla="*/ 4568190 h 4938712"/>
              <a:gd name="connsiteX1383" fmla="*/ 5682932 w 6230937"/>
              <a:gd name="connsiteY1383" fmla="*/ 4567237 h 4938712"/>
              <a:gd name="connsiteX1384" fmla="*/ 5683885 w 6230937"/>
              <a:gd name="connsiteY1384" fmla="*/ 4566602 h 4938712"/>
              <a:gd name="connsiteX1385" fmla="*/ 5683885 w 6230937"/>
              <a:gd name="connsiteY1385" fmla="*/ 4565967 h 4938712"/>
              <a:gd name="connsiteX1386" fmla="*/ 5683885 w 6230937"/>
              <a:gd name="connsiteY1386" fmla="*/ 4565650 h 4938712"/>
              <a:gd name="connsiteX1387" fmla="*/ 5683250 w 6230937"/>
              <a:gd name="connsiteY1387" fmla="*/ 4565015 h 4938712"/>
              <a:gd name="connsiteX1388" fmla="*/ 5682615 w 6230937"/>
              <a:gd name="connsiteY1388" fmla="*/ 4564697 h 4938712"/>
              <a:gd name="connsiteX1389" fmla="*/ 5680710 w 6230937"/>
              <a:gd name="connsiteY1389" fmla="*/ 4563427 h 4938712"/>
              <a:gd name="connsiteX1390" fmla="*/ 5676900 w 6230937"/>
              <a:gd name="connsiteY1390" fmla="*/ 4561840 h 4938712"/>
              <a:gd name="connsiteX1391" fmla="*/ 5670550 w 6230937"/>
              <a:gd name="connsiteY1391" fmla="*/ 4559935 h 4938712"/>
              <a:gd name="connsiteX1392" fmla="*/ 5664200 w 6230937"/>
              <a:gd name="connsiteY1392" fmla="*/ 4558347 h 4938712"/>
              <a:gd name="connsiteX1393" fmla="*/ 5658485 w 6230937"/>
              <a:gd name="connsiteY1393" fmla="*/ 4557077 h 4938712"/>
              <a:gd name="connsiteX1394" fmla="*/ 5652770 w 6230937"/>
              <a:gd name="connsiteY1394" fmla="*/ 4556442 h 4938712"/>
              <a:gd name="connsiteX1395" fmla="*/ 5641340 w 6230937"/>
              <a:gd name="connsiteY1395" fmla="*/ 4555490 h 4938712"/>
              <a:gd name="connsiteX1396" fmla="*/ 5630862 w 6230937"/>
              <a:gd name="connsiteY1396" fmla="*/ 4555172 h 4938712"/>
              <a:gd name="connsiteX1397" fmla="*/ 5620385 w 6230937"/>
              <a:gd name="connsiteY1397" fmla="*/ 4554855 h 4938712"/>
              <a:gd name="connsiteX1398" fmla="*/ 5610225 w 6230937"/>
              <a:gd name="connsiteY1398" fmla="*/ 4554537 h 4938712"/>
              <a:gd name="connsiteX1399" fmla="*/ 5604827 w 6230937"/>
              <a:gd name="connsiteY1399" fmla="*/ 4553902 h 4938712"/>
              <a:gd name="connsiteX1400" fmla="*/ 5599747 w 6230937"/>
              <a:gd name="connsiteY1400" fmla="*/ 4553267 h 4938712"/>
              <a:gd name="connsiteX1401" fmla="*/ 5594350 w 6230937"/>
              <a:gd name="connsiteY1401" fmla="*/ 4551997 h 4938712"/>
              <a:gd name="connsiteX1402" fmla="*/ 5588635 w 6230937"/>
              <a:gd name="connsiteY1402" fmla="*/ 4550410 h 4938712"/>
              <a:gd name="connsiteX1403" fmla="*/ 5572760 w 6230937"/>
              <a:gd name="connsiteY1403" fmla="*/ 4545330 h 4938712"/>
              <a:gd name="connsiteX1404" fmla="*/ 5558472 w 6230937"/>
              <a:gd name="connsiteY1404" fmla="*/ 4539932 h 4938712"/>
              <a:gd name="connsiteX1405" fmla="*/ 5551487 w 6230937"/>
              <a:gd name="connsiteY1405" fmla="*/ 4537075 h 4938712"/>
              <a:gd name="connsiteX1406" fmla="*/ 5544820 w 6230937"/>
              <a:gd name="connsiteY1406" fmla="*/ 4534217 h 4938712"/>
              <a:gd name="connsiteX1407" fmla="*/ 5538470 w 6230937"/>
              <a:gd name="connsiteY1407" fmla="*/ 4531042 h 4938712"/>
              <a:gd name="connsiteX1408" fmla="*/ 5532755 w 6230937"/>
              <a:gd name="connsiteY1408" fmla="*/ 4527867 h 4938712"/>
              <a:gd name="connsiteX1409" fmla="*/ 5526722 w 6230937"/>
              <a:gd name="connsiteY1409" fmla="*/ 4524692 h 4938712"/>
              <a:gd name="connsiteX1410" fmla="*/ 5521325 w 6230937"/>
              <a:gd name="connsiteY1410" fmla="*/ 4521200 h 4938712"/>
              <a:gd name="connsiteX1411" fmla="*/ 5516245 w 6230937"/>
              <a:gd name="connsiteY1411" fmla="*/ 4518342 h 4938712"/>
              <a:gd name="connsiteX1412" fmla="*/ 5511165 w 6230937"/>
              <a:gd name="connsiteY1412" fmla="*/ 4514215 h 4938712"/>
              <a:gd name="connsiteX1413" fmla="*/ 5506720 w 6230937"/>
              <a:gd name="connsiteY1413" fmla="*/ 4510722 h 4938712"/>
              <a:gd name="connsiteX1414" fmla="*/ 5502275 w 6230937"/>
              <a:gd name="connsiteY1414" fmla="*/ 4506912 h 4938712"/>
              <a:gd name="connsiteX1415" fmla="*/ 5498147 w 6230937"/>
              <a:gd name="connsiteY1415" fmla="*/ 4503102 h 4938712"/>
              <a:gd name="connsiteX1416" fmla="*/ 5494020 w 6230937"/>
              <a:gd name="connsiteY1416" fmla="*/ 4498657 h 4938712"/>
              <a:gd name="connsiteX1417" fmla="*/ 5490210 w 6230937"/>
              <a:gd name="connsiteY1417" fmla="*/ 4494530 h 4938712"/>
              <a:gd name="connsiteX1418" fmla="*/ 5486717 w 6230937"/>
              <a:gd name="connsiteY1418" fmla="*/ 4489767 h 4938712"/>
              <a:gd name="connsiteX1419" fmla="*/ 5483225 w 6230937"/>
              <a:gd name="connsiteY1419" fmla="*/ 4485005 h 4938712"/>
              <a:gd name="connsiteX1420" fmla="*/ 5480050 w 6230937"/>
              <a:gd name="connsiteY1420" fmla="*/ 4480560 h 4938712"/>
              <a:gd name="connsiteX1421" fmla="*/ 5477510 w 6230937"/>
              <a:gd name="connsiteY1421" fmla="*/ 4475480 h 4938712"/>
              <a:gd name="connsiteX1422" fmla="*/ 5474652 w 6230937"/>
              <a:gd name="connsiteY1422" fmla="*/ 4470400 h 4938712"/>
              <a:gd name="connsiteX1423" fmla="*/ 5471795 w 6230937"/>
              <a:gd name="connsiteY1423" fmla="*/ 4464367 h 4938712"/>
              <a:gd name="connsiteX1424" fmla="*/ 5469572 w 6230937"/>
              <a:gd name="connsiteY1424" fmla="*/ 4458970 h 4938712"/>
              <a:gd name="connsiteX1425" fmla="*/ 5467667 w 6230937"/>
              <a:gd name="connsiteY1425" fmla="*/ 4453255 h 4938712"/>
              <a:gd name="connsiteX1426" fmla="*/ 5465445 w 6230937"/>
              <a:gd name="connsiteY1426" fmla="*/ 4446905 h 4938712"/>
              <a:gd name="connsiteX1427" fmla="*/ 5463222 w 6230937"/>
              <a:gd name="connsiteY1427" fmla="*/ 4440237 h 4938712"/>
              <a:gd name="connsiteX1428" fmla="*/ 5461952 w 6230937"/>
              <a:gd name="connsiteY1428" fmla="*/ 4433887 h 4938712"/>
              <a:gd name="connsiteX1429" fmla="*/ 5458777 w 6230937"/>
              <a:gd name="connsiteY1429" fmla="*/ 4419600 h 4938712"/>
              <a:gd name="connsiteX1430" fmla="*/ 5455920 w 6230937"/>
              <a:gd name="connsiteY1430" fmla="*/ 4404677 h 4938712"/>
              <a:gd name="connsiteX1431" fmla="*/ 5452110 w 6230937"/>
              <a:gd name="connsiteY1431" fmla="*/ 4379277 h 4938712"/>
              <a:gd name="connsiteX1432" fmla="*/ 5448300 w 6230937"/>
              <a:gd name="connsiteY1432" fmla="*/ 4353877 h 4938712"/>
              <a:gd name="connsiteX1433" fmla="*/ 5444172 w 6230937"/>
              <a:gd name="connsiteY1433" fmla="*/ 4329112 h 4938712"/>
              <a:gd name="connsiteX1434" fmla="*/ 5440045 w 6230937"/>
              <a:gd name="connsiteY1434" fmla="*/ 4304030 h 4938712"/>
              <a:gd name="connsiteX1435" fmla="*/ 5435600 w 6230937"/>
              <a:gd name="connsiteY1435" fmla="*/ 4279582 h 4938712"/>
              <a:gd name="connsiteX1436" fmla="*/ 5431790 w 6230937"/>
              <a:gd name="connsiteY1436" fmla="*/ 4254500 h 4938712"/>
              <a:gd name="connsiteX1437" fmla="*/ 5427980 w 6230937"/>
              <a:gd name="connsiteY1437" fmla="*/ 4230052 h 4938712"/>
              <a:gd name="connsiteX1438" fmla="*/ 5424170 w 6230937"/>
              <a:gd name="connsiteY1438" fmla="*/ 4205605 h 4938712"/>
              <a:gd name="connsiteX1439" fmla="*/ 5420677 w 6230937"/>
              <a:gd name="connsiteY1439" fmla="*/ 4181157 h 4938712"/>
              <a:gd name="connsiteX1440" fmla="*/ 5416867 w 6230937"/>
              <a:gd name="connsiteY1440" fmla="*/ 4156392 h 4938712"/>
              <a:gd name="connsiteX1441" fmla="*/ 5414327 w 6230937"/>
              <a:gd name="connsiteY1441" fmla="*/ 4131627 h 4938712"/>
              <a:gd name="connsiteX1442" fmla="*/ 5411470 w 6230937"/>
              <a:gd name="connsiteY1442" fmla="*/ 4106862 h 4938712"/>
              <a:gd name="connsiteX1443" fmla="*/ 5409565 w 6230937"/>
              <a:gd name="connsiteY1443" fmla="*/ 4081780 h 4938712"/>
              <a:gd name="connsiteX1444" fmla="*/ 5407977 w 6230937"/>
              <a:gd name="connsiteY1444" fmla="*/ 4056380 h 4938712"/>
              <a:gd name="connsiteX1445" fmla="*/ 5407342 w 6230937"/>
              <a:gd name="connsiteY1445" fmla="*/ 4031297 h 4938712"/>
              <a:gd name="connsiteX1446" fmla="*/ 5407025 w 6230937"/>
              <a:gd name="connsiteY1446" fmla="*/ 4005580 h 4938712"/>
              <a:gd name="connsiteX1447" fmla="*/ 5397182 w 6230937"/>
              <a:gd name="connsiteY1447" fmla="*/ 4012247 h 4938712"/>
              <a:gd name="connsiteX1448" fmla="*/ 5390515 w 6230937"/>
              <a:gd name="connsiteY1448" fmla="*/ 4016692 h 4938712"/>
              <a:gd name="connsiteX1449" fmla="*/ 5388292 w 6230937"/>
              <a:gd name="connsiteY1449" fmla="*/ 4018597 h 4938712"/>
              <a:gd name="connsiteX1450" fmla="*/ 5386705 w 6230937"/>
              <a:gd name="connsiteY1450" fmla="*/ 4020502 h 4938712"/>
              <a:gd name="connsiteX1451" fmla="*/ 5385435 w 6230937"/>
              <a:gd name="connsiteY1451" fmla="*/ 4022725 h 4938712"/>
              <a:gd name="connsiteX1452" fmla="*/ 5384165 w 6230937"/>
              <a:gd name="connsiteY1452" fmla="*/ 4024630 h 4938712"/>
              <a:gd name="connsiteX1453" fmla="*/ 5383847 w 6230937"/>
              <a:gd name="connsiteY1453" fmla="*/ 4027170 h 4938712"/>
              <a:gd name="connsiteX1454" fmla="*/ 5383847 w 6230937"/>
              <a:gd name="connsiteY1454" fmla="*/ 4030345 h 4938712"/>
              <a:gd name="connsiteX1455" fmla="*/ 5383847 w 6230937"/>
              <a:gd name="connsiteY1455" fmla="*/ 4033837 h 4938712"/>
              <a:gd name="connsiteX1456" fmla="*/ 5383847 w 6230937"/>
              <a:gd name="connsiteY1456" fmla="*/ 4038600 h 4938712"/>
              <a:gd name="connsiteX1457" fmla="*/ 5384165 w 6230937"/>
              <a:gd name="connsiteY1457" fmla="*/ 4050982 h 4938712"/>
              <a:gd name="connsiteX1458" fmla="*/ 5384165 w 6230937"/>
              <a:gd name="connsiteY1458" fmla="*/ 4068445 h 4938712"/>
              <a:gd name="connsiteX1459" fmla="*/ 5367655 w 6230937"/>
              <a:gd name="connsiteY1459" fmla="*/ 4497070 h 4938712"/>
              <a:gd name="connsiteX1460" fmla="*/ 5368607 w 6230937"/>
              <a:gd name="connsiteY1460" fmla="*/ 4520247 h 4938712"/>
              <a:gd name="connsiteX1461" fmla="*/ 5369560 w 6230937"/>
              <a:gd name="connsiteY1461" fmla="*/ 4543107 h 4938712"/>
              <a:gd name="connsiteX1462" fmla="*/ 5369560 w 6230937"/>
              <a:gd name="connsiteY1462" fmla="*/ 4554537 h 4938712"/>
              <a:gd name="connsiteX1463" fmla="*/ 5369560 w 6230937"/>
              <a:gd name="connsiteY1463" fmla="*/ 4565332 h 4938712"/>
              <a:gd name="connsiteX1464" fmla="*/ 5369242 w 6230937"/>
              <a:gd name="connsiteY1464" fmla="*/ 4576127 h 4938712"/>
              <a:gd name="connsiteX1465" fmla="*/ 5368607 w 6230937"/>
              <a:gd name="connsiteY1465" fmla="*/ 4587240 h 4938712"/>
              <a:gd name="connsiteX1466" fmla="*/ 5367972 w 6230937"/>
              <a:gd name="connsiteY1466" fmla="*/ 4597400 h 4938712"/>
              <a:gd name="connsiteX1467" fmla="*/ 5366702 w 6230937"/>
              <a:gd name="connsiteY1467" fmla="*/ 4607242 h 4938712"/>
              <a:gd name="connsiteX1468" fmla="*/ 5365750 w 6230937"/>
              <a:gd name="connsiteY1468" fmla="*/ 4617085 h 4938712"/>
              <a:gd name="connsiteX1469" fmla="*/ 5364162 w 6230937"/>
              <a:gd name="connsiteY1469" fmla="*/ 4626927 h 4938712"/>
              <a:gd name="connsiteX1470" fmla="*/ 5361622 w 6230937"/>
              <a:gd name="connsiteY1470" fmla="*/ 4635817 h 4938712"/>
              <a:gd name="connsiteX1471" fmla="*/ 5359400 w 6230937"/>
              <a:gd name="connsiteY1471" fmla="*/ 4644390 h 4938712"/>
              <a:gd name="connsiteX1472" fmla="*/ 5356542 w 6230937"/>
              <a:gd name="connsiteY1472" fmla="*/ 4652645 h 4938712"/>
              <a:gd name="connsiteX1473" fmla="*/ 5353050 w 6230937"/>
              <a:gd name="connsiteY1473" fmla="*/ 4660265 h 4938712"/>
              <a:gd name="connsiteX1474" fmla="*/ 5349240 w 6230937"/>
              <a:gd name="connsiteY1474" fmla="*/ 4667885 h 4938712"/>
              <a:gd name="connsiteX1475" fmla="*/ 5345112 w 6230937"/>
              <a:gd name="connsiteY1475" fmla="*/ 4674235 h 4938712"/>
              <a:gd name="connsiteX1476" fmla="*/ 5340032 w 6230937"/>
              <a:gd name="connsiteY1476" fmla="*/ 4680585 h 4938712"/>
              <a:gd name="connsiteX1477" fmla="*/ 5334317 w 6230937"/>
              <a:gd name="connsiteY1477" fmla="*/ 4685982 h 4938712"/>
              <a:gd name="connsiteX1478" fmla="*/ 5328602 w 6230937"/>
              <a:gd name="connsiteY1478" fmla="*/ 4691062 h 4938712"/>
              <a:gd name="connsiteX1479" fmla="*/ 5321617 w 6230937"/>
              <a:gd name="connsiteY1479" fmla="*/ 4695507 h 4938712"/>
              <a:gd name="connsiteX1480" fmla="*/ 5314632 w 6230937"/>
              <a:gd name="connsiteY1480" fmla="*/ 4699317 h 4938712"/>
              <a:gd name="connsiteX1481" fmla="*/ 5306377 w 6230937"/>
              <a:gd name="connsiteY1481" fmla="*/ 4701857 h 4938712"/>
              <a:gd name="connsiteX1482" fmla="*/ 5297805 w 6230937"/>
              <a:gd name="connsiteY1482" fmla="*/ 4704397 h 4938712"/>
              <a:gd name="connsiteX1483" fmla="*/ 5287962 w 6230937"/>
              <a:gd name="connsiteY1483" fmla="*/ 4705985 h 4938712"/>
              <a:gd name="connsiteX1484" fmla="*/ 5278120 w 6230937"/>
              <a:gd name="connsiteY1484" fmla="*/ 4706302 h 4938712"/>
              <a:gd name="connsiteX1485" fmla="*/ 5267007 w 6230937"/>
              <a:gd name="connsiteY1485" fmla="*/ 4706302 h 4938712"/>
              <a:gd name="connsiteX1486" fmla="*/ 5255260 w 6230937"/>
              <a:gd name="connsiteY1486" fmla="*/ 4705032 h 4938712"/>
              <a:gd name="connsiteX1487" fmla="*/ 5242560 w 6230937"/>
              <a:gd name="connsiteY1487" fmla="*/ 4703127 h 4938712"/>
              <a:gd name="connsiteX1488" fmla="*/ 5228907 w 6230937"/>
              <a:gd name="connsiteY1488" fmla="*/ 4700587 h 4938712"/>
              <a:gd name="connsiteX1489" fmla="*/ 5214620 w 6230937"/>
              <a:gd name="connsiteY1489" fmla="*/ 4696777 h 4938712"/>
              <a:gd name="connsiteX1490" fmla="*/ 5082857 w 6230937"/>
              <a:gd name="connsiteY1490" fmla="*/ 4653597 h 4938712"/>
              <a:gd name="connsiteX1491" fmla="*/ 5075872 w 6230937"/>
              <a:gd name="connsiteY1491" fmla="*/ 4650740 h 4938712"/>
              <a:gd name="connsiteX1492" fmla="*/ 5070475 w 6230937"/>
              <a:gd name="connsiteY1492" fmla="*/ 4647882 h 4938712"/>
              <a:gd name="connsiteX1493" fmla="*/ 5066665 w 6230937"/>
              <a:gd name="connsiteY1493" fmla="*/ 4645660 h 4938712"/>
              <a:gd name="connsiteX1494" fmla="*/ 5063807 w 6230937"/>
              <a:gd name="connsiteY1494" fmla="*/ 4643755 h 4938712"/>
              <a:gd name="connsiteX1495" fmla="*/ 5060950 w 6230937"/>
              <a:gd name="connsiteY1495" fmla="*/ 4640897 h 4938712"/>
              <a:gd name="connsiteX1496" fmla="*/ 5059997 w 6230937"/>
              <a:gd name="connsiteY1496" fmla="*/ 4638992 h 4938712"/>
              <a:gd name="connsiteX1497" fmla="*/ 5059045 w 6230937"/>
              <a:gd name="connsiteY1497" fmla="*/ 4638040 h 4938712"/>
              <a:gd name="connsiteX1498" fmla="*/ 5058410 w 6230937"/>
              <a:gd name="connsiteY1498" fmla="*/ 4637722 h 4938712"/>
              <a:gd name="connsiteX1499" fmla="*/ 5056505 w 6230937"/>
              <a:gd name="connsiteY1499" fmla="*/ 4637087 h 4938712"/>
              <a:gd name="connsiteX1500" fmla="*/ 5053647 w 6230937"/>
              <a:gd name="connsiteY1500" fmla="*/ 4636452 h 4938712"/>
              <a:gd name="connsiteX1501" fmla="*/ 5044440 w 6230937"/>
              <a:gd name="connsiteY1501" fmla="*/ 4635817 h 4938712"/>
              <a:gd name="connsiteX1502" fmla="*/ 5027930 w 6230937"/>
              <a:gd name="connsiteY1502" fmla="*/ 4634547 h 4938712"/>
              <a:gd name="connsiteX1503" fmla="*/ 4992687 w 6230937"/>
              <a:gd name="connsiteY1503" fmla="*/ 4372610 h 4938712"/>
              <a:gd name="connsiteX1504" fmla="*/ 4991417 w 6230937"/>
              <a:gd name="connsiteY1504" fmla="*/ 4369435 h 4938712"/>
              <a:gd name="connsiteX1505" fmla="*/ 4990465 w 6230937"/>
              <a:gd name="connsiteY1505" fmla="*/ 4366260 h 4938712"/>
              <a:gd name="connsiteX1506" fmla="*/ 4989830 w 6230937"/>
              <a:gd name="connsiteY1506" fmla="*/ 4360545 h 4938712"/>
              <a:gd name="connsiteX1507" fmla="*/ 4988877 w 6230937"/>
              <a:gd name="connsiteY1507" fmla="*/ 4350385 h 4938712"/>
              <a:gd name="connsiteX1508" fmla="*/ 4988560 w 6230937"/>
              <a:gd name="connsiteY1508" fmla="*/ 4338320 h 4938712"/>
              <a:gd name="connsiteX1509" fmla="*/ 4988560 w 6230937"/>
              <a:gd name="connsiteY1509" fmla="*/ 4326572 h 4938712"/>
              <a:gd name="connsiteX1510" fmla="*/ 4988877 w 6230937"/>
              <a:gd name="connsiteY1510" fmla="*/ 4315142 h 4938712"/>
              <a:gd name="connsiteX1511" fmla="*/ 4989512 w 6230937"/>
              <a:gd name="connsiteY1511" fmla="*/ 4308792 h 4938712"/>
              <a:gd name="connsiteX1512" fmla="*/ 4989830 w 6230937"/>
              <a:gd name="connsiteY1512" fmla="*/ 4305617 h 4938712"/>
              <a:gd name="connsiteX1513" fmla="*/ 4989830 w 6230937"/>
              <a:gd name="connsiteY1513" fmla="*/ 4304982 h 4938712"/>
              <a:gd name="connsiteX1514" fmla="*/ 4989512 w 6230937"/>
              <a:gd name="connsiteY1514" fmla="*/ 4303712 h 4938712"/>
              <a:gd name="connsiteX1515" fmla="*/ 4988560 w 6230937"/>
              <a:gd name="connsiteY1515" fmla="*/ 4301490 h 4938712"/>
              <a:gd name="connsiteX1516" fmla="*/ 4986972 w 6230937"/>
              <a:gd name="connsiteY1516" fmla="*/ 4295775 h 4938712"/>
              <a:gd name="connsiteX1517" fmla="*/ 4984750 w 6230937"/>
              <a:gd name="connsiteY1517" fmla="*/ 4285932 h 4938712"/>
              <a:gd name="connsiteX1518" fmla="*/ 4980622 w 6230937"/>
              <a:gd name="connsiteY1518" fmla="*/ 4267517 h 4938712"/>
              <a:gd name="connsiteX1519" fmla="*/ 4979670 w 6230937"/>
              <a:gd name="connsiteY1519" fmla="*/ 4262437 h 4938712"/>
              <a:gd name="connsiteX1520" fmla="*/ 4979035 w 6230937"/>
              <a:gd name="connsiteY1520" fmla="*/ 4258310 h 4938712"/>
              <a:gd name="connsiteX1521" fmla="*/ 4977765 w 6230937"/>
              <a:gd name="connsiteY1521" fmla="*/ 4253230 h 4938712"/>
              <a:gd name="connsiteX1522" fmla="*/ 4976177 w 6230937"/>
              <a:gd name="connsiteY1522" fmla="*/ 4246562 h 4938712"/>
              <a:gd name="connsiteX1523" fmla="*/ 4973320 w 6230937"/>
              <a:gd name="connsiteY1523" fmla="*/ 4234497 h 4938712"/>
              <a:gd name="connsiteX1524" fmla="*/ 4971097 w 6230937"/>
              <a:gd name="connsiteY1524" fmla="*/ 4226560 h 4938712"/>
              <a:gd name="connsiteX1525" fmla="*/ 4969192 w 6230937"/>
              <a:gd name="connsiteY1525" fmla="*/ 4221162 h 4938712"/>
              <a:gd name="connsiteX1526" fmla="*/ 4967922 w 6230937"/>
              <a:gd name="connsiteY1526" fmla="*/ 4217352 h 4938712"/>
              <a:gd name="connsiteX1527" fmla="*/ 4967287 w 6230937"/>
              <a:gd name="connsiteY1527" fmla="*/ 4213225 h 4938712"/>
              <a:gd name="connsiteX1528" fmla="*/ 4966335 w 6230937"/>
              <a:gd name="connsiteY1528" fmla="*/ 4207827 h 4938712"/>
              <a:gd name="connsiteX1529" fmla="*/ 4965700 w 6230937"/>
              <a:gd name="connsiteY1529" fmla="*/ 4199890 h 4938712"/>
              <a:gd name="connsiteX1530" fmla="*/ 4964747 w 6230937"/>
              <a:gd name="connsiteY1530" fmla="*/ 4187190 h 4938712"/>
              <a:gd name="connsiteX1531" fmla="*/ 4964747 w 6230937"/>
              <a:gd name="connsiteY1531" fmla="*/ 4182110 h 4938712"/>
              <a:gd name="connsiteX1532" fmla="*/ 4964747 w 6230937"/>
              <a:gd name="connsiteY1532" fmla="*/ 4174490 h 4938712"/>
              <a:gd name="connsiteX1533" fmla="*/ 4964747 w 6230937"/>
              <a:gd name="connsiteY1533" fmla="*/ 4167505 h 4938712"/>
              <a:gd name="connsiteX1534" fmla="*/ 4964747 w 6230937"/>
              <a:gd name="connsiteY1534" fmla="*/ 4164012 h 4938712"/>
              <a:gd name="connsiteX1535" fmla="*/ 4964430 w 6230937"/>
              <a:gd name="connsiteY1535" fmla="*/ 4158615 h 4938712"/>
              <a:gd name="connsiteX1536" fmla="*/ 4964430 w 6230937"/>
              <a:gd name="connsiteY1536" fmla="*/ 4155757 h 4938712"/>
              <a:gd name="connsiteX1537" fmla="*/ 4964112 w 6230937"/>
              <a:gd name="connsiteY1537" fmla="*/ 4156075 h 4938712"/>
              <a:gd name="connsiteX1538" fmla="*/ 4963795 w 6230937"/>
              <a:gd name="connsiteY1538" fmla="*/ 4155440 h 4938712"/>
              <a:gd name="connsiteX1539" fmla="*/ 4963477 w 6230937"/>
              <a:gd name="connsiteY1539" fmla="*/ 4152265 h 4938712"/>
              <a:gd name="connsiteX1540" fmla="*/ 4962207 w 6230937"/>
              <a:gd name="connsiteY1540" fmla="*/ 4145915 h 4938712"/>
              <a:gd name="connsiteX1541" fmla="*/ 4949825 w 6230937"/>
              <a:gd name="connsiteY1541" fmla="*/ 4038282 h 4938712"/>
              <a:gd name="connsiteX1542" fmla="*/ 4949825 w 6230937"/>
              <a:gd name="connsiteY1542" fmla="*/ 4034790 h 4938712"/>
              <a:gd name="connsiteX1543" fmla="*/ 4949190 w 6230937"/>
              <a:gd name="connsiteY1543" fmla="*/ 4027805 h 4938712"/>
              <a:gd name="connsiteX1544" fmla="*/ 4948872 w 6230937"/>
              <a:gd name="connsiteY1544" fmla="*/ 4020185 h 4938712"/>
              <a:gd name="connsiteX1545" fmla="*/ 4948555 w 6230937"/>
              <a:gd name="connsiteY1545" fmla="*/ 4016057 h 4938712"/>
              <a:gd name="connsiteX1546" fmla="*/ 4946650 w 6230937"/>
              <a:gd name="connsiteY1546" fmla="*/ 4004945 h 4938712"/>
              <a:gd name="connsiteX1547" fmla="*/ 4945380 w 6230937"/>
              <a:gd name="connsiteY1547" fmla="*/ 3997642 h 4938712"/>
              <a:gd name="connsiteX1548" fmla="*/ 4943792 w 6230937"/>
              <a:gd name="connsiteY1548" fmla="*/ 3993515 h 4938712"/>
              <a:gd name="connsiteX1549" fmla="*/ 4942205 w 6230937"/>
              <a:gd name="connsiteY1549" fmla="*/ 3990340 h 4938712"/>
              <a:gd name="connsiteX1550" fmla="*/ 4941252 w 6230937"/>
              <a:gd name="connsiteY1550" fmla="*/ 3987482 h 4938712"/>
              <a:gd name="connsiteX1551" fmla="*/ 4939665 w 6230937"/>
              <a:gd name="connsiteY1551" fmla="*/ 3983672 h 4938712"/>
              <a:gd name="connsiteX1552" fmla="*/ 4938077 w 6230937"/>
              <a:gd name="connsiteY1552" fmla="*/ 3977957 h 4938712"/>
              <a:gd name="connsiteX1553" fmla="*/ 4936490 w 6230937"/>
              <a:gd name="connsiteY1553" fmla="*/ 3968750 h 4938712"/>
              <a:gd name="connsiteX1554" fmla="*/ 4935220 w 6230937"/>
              <a:gd name="connsiteY1554" fmla="*/ 3961447 h 4938712"/>
              <a:gd name="connsiteX1555" fmla="*/ 4934902 w 6230937"/>
              <a:gd name="connsiteY1555" fmla="*/ 3954462 h 4938712"/>
              <a:gd name="connsiteX1556" fmla="*/ 4935220 w 6230937"/>
              <a:gd name="connsiteY1556" fmla="*/ 3948112 h 4938712"/>
              <a:gd name="connsiteX1557" fmla="*/ 4936172 w 6230937"/>
              <a:gd name="connsiteY1557" fmla="*/ 3942397 h 4938712"/>
              <a:gd name="connsiteX1558" fmla="*/ 4938077 w 6230937"/>
              <a:gd name="connsiteY1558" fmla="*/ 3931602 h 4938712"/>
              <a:gd name="connsiteX1559" fmla="*/ 4939982 w 6230937"/>
              <a:gd name="connsiteY1559" fmla="*/ 3921442 h 4938712"/>
              <a:gd name="connsiteX1560" fmla="*/ 4940617 w 6230937"/>
              <a:gd name="connsiteY1560" fmla="*/ 3916045 h 4938712"/>
              <a:gd name="connsiteX1561" fmla="*/ 4941252 w 6230937"/>
              <a:gd name="connsiteY1561" fmla="*/ 3910330 h 4938712"/>
              <a:gd name="connsiteX1562" fmla="*/ 4941252 w 6230937"/>
              <a:gd name="connsiteY1562" fmla="*/ 3904615 h 4938712"/>
              <a:gd name="connsiteX1563" fmla="*/ 4940617 w 6230937"/>
              <a:gd name="connsiteY1563" fmla="*/ 3898265 h 4938712"/>
              <a:gd name="connsiteX1564" fmla="*/ 4939665 w 6230937"/>
              <a:gd name="connsiteY1564" fmla="*/ 3891280 h 4938712"/>
              <a:gd name="connsiteX1565" fmla="*/ 4937125 w 6230937"/>
              <a:gd name="connsiteY1565" fmla="*/ 3883977 h 4938712"/>
              <a:gd name="connsiteX1566" fmla="*/ 4934585 w 6230937"/>
              <a:gd name="connsiteY1566" fmla="*/ 3875405 h 4938712"/>
              <a:gd name="connsiteX1567" fmla="*/ 4930140 w 6230937"/>
              <a:gd name="connsiteY1567" fmla="*/ 3866197 h 4938712"/>
              <a:gd name="connsiteX1568" fmla="*/ 4927600 w 6230937"/>
              <a:gd name="connsiteY1568" fmla="*/ 3869690 h 4938712"/>
              <a:gd name="connsiteX1569" fmla="*/ 4925060 w 6230937"/>
              <a:gd name="connsiteY1569" fmla="*/ 3873500 h 4938712"/>
              <a:gd name="connsiteX1570" fmla="*/ 4923155 w 6230937"/>
              <a:gd name="connsiteY1570" fmla="*/ 3878262 h 4938712"/>
              <a:gd name="connsiteX1571" fmla="*/ 4921250 w 6230937"/>
              <a:gd name="connsiteY1571" fmla="*/ 3883342 h 4938712"/>
              <a:gd name="connsiteX1572" fmla="*/ 4919345 w 6230937"/>
              <a:gd name="connsiteY1572" fmla="*/ 3888740 h 4938712"/>
              <a:gd name="connsiteX1573" fmla="*/ 4917757 w 6230937"/>
              <a:gd name="connsiteY1573" fmla="*/ 3894772 h 4938712"/>
              <a:gd name="connsiteX1574" fmla="*/ 4916487 w 6230937"/>
              <a:gd name="connsiteY1574" fmla="*/ 3901122 h 4938712"/>
              <a:gd name="connsiteX1575" fmla="*/ 4914900 w 6230937"/>
              <a:gd name="connsiteY1575" fmla="*/ 3908107 h 4938712"/>
              <a:gd name="connsiteX1576" fmla="*/ 4912995 w 6230937"/>
              <a:gd name="connsiteY1576" fmla="*/ 3923030 h 4938712"/>
              <a:gd name="connsiteX1577" fmla="*/ 4911407 w 6230937"/>
              <a:gd name="connsiteY1577" fmla="*/ 3938587 h 4938712"/>
              <a:gd name="connsiteX1578" fmla="*/ 4910772 w 6230937"/>
              <a:gd name="connsiteY1578" fmla="*/ 3955097 h 4938712"/>
              <a:gd name="connsiteX1579" fmla="*/ 4910137 w 6230937"/>
              <a:gd name="connsiteY1579" fmla="*/ 3972242 h 4938712"/>
              <a:gd name="connsiteX1580" fmla="*/ 4910137 w 6230937"/>
              <a:gd name="connsiteY1580" fmla="*/ 3989387 h 4938712"/>
              <a:gd name="connsiteX1581" fmla="*/ 4910137 w 6230937"/>
              <a:gd name="connsiteY1581" fmla="*/ 4006532 h 4938712"/>
              <a:gd name="connsiteX1582" fmla="*/ 4910455 w 6230937"/>
              <a:gd name="connsiteY1582" fmla="*/ 4023677 h 4938712"/>
              <a:gd name="connsiteX1583" fmla="*/ 4910772 w 6230937"/>
              <a:gd name="connsiteY1583" fmla="*/ 4040187 h 4938712"/>
              <a:gd name="connsiteX1584" fmla="*/ 4912042 w 6230937"/>
              <a:gd name="connsiteY1584" fmla="*/ 4069715 h 4938712"/>
              <a:gd name="connsiteX1585" fmla="*/ 4912995 w 6230937"/>
              <a:gd name="connsiteY1585" fmla="*/ 4093845 h 4938712"/>
              <a:gd name="connsiteX1586" fmla="*/ 4886642 w 6230937"/>
              <a:gd name="connsiteY1586" fmla="*/ 4612957 h 4938712"/>
              <a:gd name="connsiteX1587" fmla="*/ 4887277 w 6230937"/>
              <a:gd name="connsiteY1587" fmla="*/ 4635500 h 4938712"/>
              <a:gd name="connsiteX1588" fmla="*/ 4888547 w 6230937"/>
              <a:gd name="connsiteY1588" fmla="*/ 4668520 h 4938712"/>
              <a:gd name="connsiteX1589" fmla="*/ 4889817 w 6230937"/>
              <a:gd name="connsiteY1589" fmla="*/ 4707572 h 4938712"/>
              <a:gd name="connsiteX1590" fmla="*/ 4891405 w 6230937"/>
              <a:gd name="connsiteY1590" fmla="*/ 4749165 h 4938712"/>
              <a:gd name="connsiteX1591" fmla="*/ 4891722 w 6230937"/>
              <a:gd name="connsiteY1591" fmla="*/ 4770120 h 4938712"/>
              <a:gd name="connsiteX1592" fmla="*/ 4892040 w 6230937"/>
              <a:gd name="connsiteY1592" fmla="*/ 4790122 h 4938712"/>
              <a:gd name="connsiteX1593" fmla="*/ 4892040 w 6230937"/>
              <a:gd name="connsiteY1593" fmla="*/ 4809172 h 4938712"/>
              <a:gd name="connsiteX1594" fmla="*/ 4892040 w 6230937"/>
              <a:gd name="connsiteY1594" fmla="*/ 4826317 h 4938712"/>
              <a:gd name="connsiteX1595" fmla="*/ 4891405 w 6230937"/>
              <a:gd name="connsiteY1595" fmla="*/ 4841240 h 4938712"/>
              <a:gd name="connsiteX1596" fmla="*/ 4890452 w 6230937"/>
              <a:gd name="connsiteY1596" fmla="*/ 4854257 h 4938712"/>
              <a:gd name="connsiteX1597" fmla="*/ 4889817 w 6230937"/>
              <a:gd name="connsiteY1597" fmla="*/ 4859655 h 4938712"/>
              <a:gd name="connsiteX1598" fmla="*/ 4888865 w 6230937"/>
              <a:gd name="connsiteY1598" fmla="*/ 4864100 h 4938712"/>
              <a:gd name="connsiteX1599" fmla="*/ 4888230 w 6230937"/>
              <a:gd name="connsiteY1599" fmla="*/ 4867910 h 4938712"/>
              <a:gd name="connsiteX1600" fmla="*/ 4887277 w 6230937"/>
              <a:gd name="connsiteY1600" fmla="*/ 4870450 h 4938712"/>
              <a:gd name="connsiteX1601" fmla="*/ 4883785 w 6230937"/>
              <a:gd name="connsiteY1601" fmla="*/ 4876482 h 4938712"/>
              <a:gd name="connsiteX1602" fmla="*/ 4880292 w 6230937"/>
              <a:gd name="connsiteY1602" fmla="*/ 4881880 h 4938712"/>
              <a:gd name="connsiteX1603" fmla="*/ 4876800 w 6230937"/>
              <a:gd name="connsiteY1603" fmla="*/ 4886642 h 4938712"/>
              <a:gd name="connsiteX1604" fmla="*/ 4872672 w 6230937"/>
              <a:gd name="connsiteY1604" fmla="*/ 4890770 h 4938712"/>
              <a:gd name="connsiteX1605" fmla="*/ 4868227 w 6230937"/>
              <a:gd name="connsiteY1605" fmla="*/ 4894580 h 4938712"/>
              <a:gd name="connsiteX1606" fmla="*/ 4863782 w 6230937"/>
              <a:gd name="connsiteY1606" fmla="*/ 4897755 h 4938712"/>
              <a:gd name="connsiteX1607" fmla="*/ 4859020 w 6230937"/>
              <a:gd name="connsiteY1607" fmla="*/ 4900612 h 4938712"/>
              <a:gd name="connsiteX1608" fmla="*/ 4853940 w 6230937"/>
              <a:gd name="connsiteY1608" fmla="*/ 4902835 h 4938712"/>
              <a:gd name="connsiteX1609" fmla="*/ 4848542 w 6230937"/>
              <a:gd name="connsiteY1609" fmla="*/ 4904422 h 4938712"/>
              <a:gd name="connsiteX1610" fmla="*/ 4843462 w 6230937"/>
              <a:gd name="connsiteY1610" fmla="*/ 4906010 h 4938712"/>
              <a:gd name="connsiteX1611" fmla="*/ 4837430 w 6230937"/>
              <a:gd name="connsiteY1611" fmla="*/ 4906645 h 4938712"/>
              <a:gd name="connsiteX1612" fmla="*/ 4832032 w 6230937"/>
              <a:gd name="connsiteY1612" fmla="*/ 4907597 h 4938712"/>
              <a:gd name="connsiteX1613" fmla="*/ 4826317 w 6230937"/>
              <a:gd name="connsiteY1613" fmla="*/ 4907597 h 4938712"/>
              <a:gd name="connsiteX1614" fmla="*/ 4820285 w 6230937"/>
              <a:gd name="connsiteY1614" fmla="*/ 4907597 h 4938712"/>
              <a:gd name="connsiteX1615" fmla="*/ 4814570 w 6230937"/>
              <a:gd name="connsiteY1615" fmla="*/ 4907280 h 4938712"/>
              <a:gd name="connsiteX1616" fmla="*/ 4808855 w 6230937"/>
              <a:gd name="connsiteY1616" fmla="*/ 4906645 h 4938712"/>
              <a:gd name="connsiteX1617" fmla="*/ 4796790 w 6230937"/>
              <a:gd name="connsiteY1617" fmla="*/ 4904740 h 4938712"/>
              <a:gd name="connsiteX1618" fmla="*/ 4785042 w 6230937"/>
              <a:gd name="connsiteY1618" fmla="*/ 4902517 h 4938712"/>
              <a:gd name="connsiteX1619" fmla="*/ 4773295 w 6230937"/>
              <a:gd name="connsiteY1619" fmla="*/ 4899660 h 4938712"/>
              <a:gd name="connsiteX1620" fmla="*/ 4761865 w 6230937"/>
              <a:gd name="connsiteY1620" fmla="*/ 4896167 h 4938712"/>
              <a:gd name="connsiteX1621" fmla="*/ 4741227 w 6230937"/>
              <a:gd name="connsiteY1621" fmla="*/ 4890135 h 4938712"/>
              <a:gd name="connsiteX1622" fmla="*/ 4724717 w 6230937"/>
              <a:gd name="connsiteY1622" fmla="*/ 4885372 h 4938712"/>
              <a:gd name="connsiteX1623" fmla="*/ 4721225 w 6230937"/>
              <a:gd name="connsiteY1623" fmla="*/ 4885055 h 4938712"/>
              <a:gd name="connsiteX1624" fmla="*/ 4718050 w 6230937"/>
              <a:gd name="connsiteY1624" fmla="*/ 4884102 h 4938712"/>
              <a:gd name="connsiteX1625" fmla="*/ 4704080 w 6230937"/>
              <a:gd name="connsiteY1625" fmla="*/ 4881880 h 4938712"/>
              <a:gd name="connsiteX1626" fmla="*/ 4685665 w 6230937"/>
              <a:gd name="connsiteY1626" fmla="*/ 4878387 h 4938712"/>
              <a:gd name="connsiteX1627" fmla="*/ 4664710 w 6230937"/>
              <a:gd name="connsiteY1627" fmla="*/ 4873942 h 4938712"/>
              <a:gd name="connsiteX1628" fmla="*/ 4641215 w 6230937"/>
              <a:gd name="connsiteY1628" fmla="*/ 4868545 h 4938712"/>
              <a:gd name="connsiteX1629" fmla="*/ 4629467 w 6230937"/>
              <a:gd name="connsiteY1629" fmla="*/ 4865052 h 4938712"/>
              <a:gd name="connsiteX1630" fmla="*/ 4618037 w 6230937"/>
              <a:gd name="connsiteY1630" fmla="*/ 4861560 h 4938712"/>
              <a:gd name="connsiteX1631" fmla="*/ 4606290 w 6230937"/>
              <a:gd name="connsiteY1631" fmla="*/ 4857750 h 4938712"/>
              <a:gd name="connsiteX1632" fmla="*/ 4594860 w 6230937"/>
              <a:gd name="connsiteY1632" fmla="*/ 4853305 h 4938712"/>
              <a:gd name="connsiteX1633" fmla="*/ 4584065 w 6230937"/>
              <a:gd name="connsiteY1633" fmla="*/ 4849177 h 4938712"/>
              <a:gd name="connsiteX1634" fmla="*/ 4573587 w 6230937"/>
              <a:gd name="connsiteY1634" fmla="*/ 4844097 h 4938712"/>
              <a:gd name="connsiteX1635" fmla="*/ 4568507 w 6230937"/>
              <a:gd name="connsiteY1635" fmla="*/ 4841240 h 4938712"/>
              <a:gd name="connsiteX1636" fmla="*/ 4563745 w 6230937"/>
              <a:gd name="connsiteY1636" fmla="*/ 4838700 h 4938712"/>
              <a:gd name="connsiteX1637" fmla="*/ 4559617 w 6230937"/>
              <a:gd name="connsiteY1637" fmla="*/ 4835842 h 4938712"/>
              <a:gd name="connsiteX1638" fmla="*/ 4555172 w 6230937"/>
              <a:gd name="connsiteY1638" fmla="*/ 4833302 h 4938712"/>
              <a:gd name="connsiteX1639" fmla="*/ 4551362 w 6230937"/>
              <a:gd name="connsiteY1639" fmla="*/ 4830127 h 4938712"/>
              <a:gd name="connsiteX1640" fmla="*/ 4547552 w 6230937"/>
              <a:gd name="connsiteY1640" fmla="*/ 4826952 h 4938712"/>
              <a:gd name="connsiteX1641" fmla="*/ 4544377 w 6230937"/>
              <a:gd name="connsiteY1641" fmla="*/ 4823460 h 4938712"/>
              <a:gd name="connsiteX1642" fmla="*/ 4541202 w 6230937"/>
              <a:gd name="connsiteY1642" fmla="*/ 4819967 h 4938712"/>
              <a:gd name="connsiteX1643" fmla="*/ 4538345 w 6230937"/>
              <a:gd name="connsiteY1643" fmla="*/ 4816475 h 4938712"/>
              <a:gd name="connsiteX1644" fmla="*/ 4536122 w 6230937"/>
              <a:gd name="connsiteY1644" fmla="*/ 4812982 h 4938712"/>
              <a:gd name="connsiteX1645" fmla="*/ 4534217 w 6230937"/>
              <a:gd name="connsiteY1645" fmla="*/ 4809172 h 4938712"/>
              <a:gd name="connsiteX1646" fmla="*/ 4532312 w 6230937"/>
              <a:gd name="connsiteY1646" fmla="*/ 4805045 h 4938712"/>
              <a:gd name="connsiteX1647" fmla="*/ 4530407 w 6230937"/>
              <a:gd name="connsiteY1647" fmla="*/ 4801235 h 4938712"/>
              <a:gd name="connsiteX1648" fmla="*/ 4529137 w 6230937"/>
              <a:gd name="connsiteY1648" fmla="*/ 4797425 h 4938712"/>
              <a:gd name="connsiteX1649" fmla="*/ 4527550 w 6230937"/>
              <a:gd name="connsiteY1649" fmla="*/ 4792980 h 4938712"/>
              <a:gd name="connsiteX1650" fmla="*/ 4526280 w 6230937"/>
              <a:gd name="connsiteY1650" fmla="*/ 4788535 h 4938712"/>
              <a:gd name="connsiteX1651" fmla="*/ 4524375 w 6230937"/>
              <a:gd name="connsiteY1651" fmla="*/ 4779010 h 4938712"/>
              <a:gd name="connsiteX1652" fmla="*/ 4522470 w 6230937"/>
              <a:gd name="connsiteY1652" fmla="*/ 4769485 h 4938712"/>
              <a:gd name="connsiteX1653" fmla="*/ 4506595 w 6230937"/>
              <a:gd name="connsiteY1653" fmla="*/ 4645977 h 4938712"/>
              <a:gd name="connsiteX1654" fmla="*/ 4501197 w 6230937"/>
              <a:gd name="connsiteY1654" fmla="*/ 4630737 h 4938712"/>
              <a:gd name="connsiteX1655" fmla="*/ 4497070 w 6230937"/>
              <a:gd name="connsiteY1655" fmla="*/ 4618037 h 4938712"/>
              <a:gd name="connsiteX1656" fmla="*/ 4494530 w 6230937"/>
              <a:gd name="connsiteY1656" fmla="*/ 4605972 h 4938712"/>
              <a:gd name="connsiteX1657" fmla="*/ 4491990 w 6230937"/>
              <a:gd name="connsiteY1657" fmla="*/ 4594860 h 4938712"/>
              <a:gd name="connsiteX1658" fmla="*/ 4439602 w 6230937"/>
              <a:gd name="connsiteY1658" fmla="*/ 4216400 h 4938712"/>
              <a:gd name="connsiteX1659" fmla="*/ 4439602 w 6230937"/>
              <a:gd name="connsiteY1659" fmla="*/ 4213225 h 4938712"/>
              <a:gd name="connsiteX1660" fmla="*/ 4439602 w 6230937"/>
              <a:gd name="connsiteY1660" fmla="*/ 4210367 h 4938712"/>
              <a:gd name="connsiteX1661" fmla="*/ 4435792 w 6230937"/>
              <a:gd name="connsiteY1661" fmla="*/ 4141470 h 4938712"/>
              <a:gd name="connsiteX1662" fmla="*/ 4431347 w 6230937"/>
              <a:gd name="connsiteY1662" fmla="*/ 4127182 h 4938712"/>
              <a:gd name="connsiteX1663" fmla="*/ 4427537 w 6230937"/>
              <a:gd name="connsiteY1663" fmla="*/ 4113212 h 4938712"/>
              <a:gd name="connsiteX1664" fmla="*/ 4424362 w 6230937"/>
              <a:gd name="connsiteY1664" fmla="*/ 4099242 h 4938712"/>
              <a:gd name="connsiteX1665" fmla="*/ 4422140 w 6230937"/>
              <a:gd name="connsiteY1665" fmla="*/ 4085590 h 4938712"/>
              <a:gd name="connsiteX1666" fmla="*/ 4419600 w 6230937"/>
              <a:gd name="connsiteY1666" fmla="*/ 4071937 h 4938712"/>
              <a:gd name="connsiteX1667" fmla="*/ 4418012 w 6230937"/>
              <a:gd name="connsiteY1667" fmla="*/ 4059237 h 4938712"/>
              <a:gd name="connsiteX1668" fmla="*/ 4416425 w 6230937"/>
              <a:gd name="connsiteY1668" fmla="*/ 4046855 h 4938712"/>
              <a:gd name="connsiteX1669" fmla="*/ 4415155 w 6230937"/>
              <a:gd name="connsiteY1669" fmla="*/ 4034790 h 4938712"/>
              <a:gd name="connsiteX1670" fmla="*/ 4414202 w 6230937"/>
              <a:gd name="connsiteY1670" fmla="*/ 4025582 h 4938712"/>
              <a:gd name="connsiteX1671" fmla="*/ 4412932 w 6230937"/>
              <a:gd name="connsiteY1671" fmla="*/ 4013200 h 4938712"/>
              <a:gd name="connsiteX1672" fmla="*/ 4412297 w 6230937"/>
              <a:gd name="connsiteY1672" fmla="*/ 3998595 h 4938712"/>
              <a:gd name="connsiteX1673" fmla="*/ 4411027 w 6230937"/>
              <a:gd name="connsiteY1673" fmla="*/ 3982085 h 4938712"/>
              <a:gd name="connsiteX1674" fmla="*/ 4410075 w 6230937"/>
              <a:gd name="connsiteY1674" fmla="*/ 3964940 h 4938712"/>
              <a:gd name="connsiteX1675" fmla="*/ 4408805 w 6230937"/>
              <a:gd name="connsiteY1675" fmla="*/ 3947795 h 4938712"/>
              <a:gd name="connsiteX1676" fmla="*/ 4407852 w 6230937"/>
              <a:gd name="connsiteY1676" fmla="*/ 3931920 h 4938712"/>
              <a:gd name="connsiteX1677" fmla="*/ 4406900 w 6230937"/>
              <a:gd name="connsiteY1677" fmla="*/ 3917950 h 4938712"/>
              <a:gd name="connsiteX1678" fmla="*/ 4399280 w 6230937"/>
              <a:gd name="connsiteY1678" fmla="*/ 3823970 h 4938712"/>
              <a:gd name="connsiteX1679" fmla="*/ 4399915 w 6230937"/>
              <a:gd name="connsiteY1679" fmla="*/ 3814762 h 4938712"/>
              <a:gd name="connsiteX1680" fmla="*/ 4400232 w 6230937"/>
              <a:gd name="connsiteY1680" fmla="*/ 3804920 h 4938712"/>
              <a:gd name="connsiteX1681" fmla="*/ 4400867 w 6230937"/>
              <a:gd name="connsiteY1681" fmla="*/ 3794442 h 4938712"/>
              <a:gd name="connsiteX1682" fmla="*/ 4402137 w 6230937"/>
              <a:gd name="connsiteY1682" fmla="*/ 3783965 h 4938712"/>
              <a:gd name="connsiteX1683" fmla="*/ 4404042 w 6230937"/>
              <a:gd name="connsiteY1683" fmla="*/ 3761422 h 4938712"/>
              <a:gd name="connsiteX1684" fmla="*/ 4405312 w 6230937"/>
              <a:gd name="connsiteY1684" fmla="*/ 3738880 h 4938712"/>
              <a:gd name="connsiteX1685" fmla="*/ 4405630 w 6230937"/>
              <a:gd name="connsiteY1685" fmla="*/ 3727767 h 4938712"/>
              <a:gd name="connsiteX1686" fmla="*/ 4405312 w 6230937"/>
              <a:gd name="connsiteY1686" fmla="*/ 3716972 h 4938712"/>
              <a:gd name="connsiteX1687" fmla="*/ 4404360 w 6230937"/>
              <a:gd name="connsiteY1687" fmla="*/ 3706495 h 4938712"/>
              <a:gd name="connsiteX1688" fmla="*/ 4403407 w 6230937"/>
              <a:gd name="connsiteY1688" fmla="*/ 3696652 h 4938712"/>
              <a:gd name="connsiteX1689" fmla="*/ 4402137 w 6230937"/>
              <a:gd name="connsiteY1689" fmla="*/ 3691572 h 4938712"/>
              <a:gd name="connsiteX1690" fmla="*/ 4400867 w 6230937"/>
              <a:gd name="connsiteY1690" fmla="*/ 3687445 h 4938712"/>
              <a:gd name="connsiteX1691" fmla="*/ 4399915 w 6230937"/>
              <a:gd name="connsiteY1691" fmla="*/ 3682682 h 4938712"/>
              <a:gd name="connsiteX1692" fmla="*/ 4398327 w 6230937"/>
              <a:gd name="connsiteY1692" fmla="*/ 3678555 h 4938712"/>
              <a:gd name="connsiteX1693" fmla="*/ 4396422 w 6230937"/>
              <a:gd name="connsiteY1693" fmla="*/ 3674427 h 4938712"/>
              <a:gd name="connsiteX1694" fmla="*/ 4394517 w 6230937"/>
              <a:gd name="connsiteY1694" fmla="*/ 3670617 h 4938712"/>
              <a:gd name="connsiteX1695" fmla="*/ 4391977 w 6230937"/>
              <a:gd name="connsiteY1695" fmla="*/ 3667125 h 4938712"/>
              <a:gd name="connsiteX1696" fmla="*/ 4389437 w 6230937"/>
              <a:gd name="connsiteY1696" fmla="*/ 3663950 h 4938712"/>
              <a:gd name="connsiteX1697" fmla="*/ 4388802 w 6230937"/>
              <a:gd name="connsiteY1697" fmla="*/ 3679507 h 4938712"/>
              <a:gd name="connsiteX1698" fmla="*/ 4388167 w 6230937"/>
              <a:gd name="connsiteY1698" fmla="*/ 3694747 h 4938712"/>
              <a:gd name="connsiteX1699" fmla="*/ 4386897 w 6230937"/>
              <a:gd name="connsiteY1699" fmla="*/ 3708717 h 4938712"/>
              <a:gd name="connsiteX1700" fmla="*/ 4385945 w 6230937"/>
              <a:gd name="connsiteY1700" fmla="*/ 3722052 h 4938712"/>
              <a:gd name="connsiteX1701" fmla="*/ 4384992 w 6230937"/>
              <a:gd name="connsiteY1701" fmla="*/ 3734117 h 4938712"/>
              <a:gd name="connsiteX1702" fmla="*/ 4383722 w 6230937"/>
              <a:gd name="connsiteY1702" fmla="*/ 3744277 h 4938712"/>
              <a:gd name="connsiteX1703" fmla="*/ 4383087 w 6230937"/>
              <a:gd name="connsiteY1703" fmla="*/ 3752532 h 4938712"/>
              <a:gd name="connsiteX1704" fmla="*/ 4382770 w 6230937"/>
              <a:gd name="connsiteY1704" fmla="*/ 3758882 h 4938712"/>
              <a:gd name="connsiteX1705" fmla="*/ 4367212 w 6230937"/>
              <a:gd name="connsiteY1705" fmla="*/ 4239895 h 4938712"/>
              <a:gd name="connsiteX1706" fmla="*/ 4366577 w 6230937"/>
              <a:gd name="connsiteY1706" fmla="*/ 4264025 h 4938712"/>
              <a:gd name="connsiteX1707" fmla="*/ 4365942 w 6230937"/>
              <a:gd name="connsiteY1707" fmla="*/ 4289425 h 4938712"/>
              <a:gd name="connsiteX1708" fmla="*/ 4364672 w 6230937"/>
              <a:gd name="connsiteY1708" fmla="*/ 4315777 h 4938712"/>
              <a:gd name="connsiteX1709" fmla="*/ 4362767 w 6230937"/>
              <a:gd name="connsiteY1709" fmla="*/ 4343400 h 4938712"/>
              <a:gd name="connsiteX1710" fmla="*/ 4360545 w 6230937"/>
              <a:gd name="connsiteY1710" fmla="*/ 4371975 h 4938712"/>
              <a:gd name="connsiteX1711" fmla="*/ 4358005 w 6230937"/>
              <a:gd name="connsiteY1711" fmla="*/ 4400550 h 4938712"/>
              <a:gd name="connsiteX1712" fmla="*/ 4355465 w 6230937"/>
              <a:gd name="connsiteY1712" fmla="*/ 4429760 h 4938712"/>
              <a:gd name="connsiteX1713" fmla="*/ 4352607 w 6230937"/>
              <a:gd name="connsiteY1713" fmla="*/ 4458970 h 4938712"/>
              <a:gd name="connsiteX1714" fmla="*/ 4350067 w 6230937"/>
              <a:gd name="connsiteY1714" fmla="*/ 4488180 h 4938712"/>
              <a:gd name="connsiteX1715" fmla="*/ 4347210 w 6230937"/>
              <a:gd name="connsiteY1715" fmla="*/ 4517072 h 4938712"/>
              <a:gd name="connsiteX1716" fmla="*/ 4344670 w 6230937"/>
              <a:gd name="connsiteY1716" fmla="*/ 4544695 h 4938712"/>
              <a:gd name="connsiteX1717" fmla="*/ 4342130 w 6230937"/>
              <a:gd name="connsiteY1717" fmla="*/ 4572000 h 4938712"/>
              <a:gd name="connsiteX1718" fmla="*/ 4340225 w 6230937"/>
              <a:gd name="connsiteY1718" fmla="*/ 4598035 h 4938712"/>
              <a:gd name="connsiteX1719" fmla="*/ 4338955 w 6230937"/>
              <a:gd name="connsiteY1719" fmla="*/ 4622482 h 4938712"/>
              <a:gd name="connsiteX1720" fmla="*/ 4338002 w 6230937"/>
              <a:gd name="connsiteY1720" fmla="*/ 4645660 h 4938712"/>
              <a:gd name="connsiteX1721" fmla="*/ 4337367 w 6230937"/>
              <a:gd name="connsiteY1721" fmla="*/ 4666932 h 4938712"/>
              <a:gd name="connsiteX1722" fmla="*/ 4337367 w 6230937"/>
              <a:gd name="connsiteY1722" fmla="*/ 4672330 h 4938712"/>
              <a:gd name="connsiteX1723" fmla="*/ 4338002 w 6230937"/>
              <a:gd name="connsiteY1723" fmla="*/ 4677727 h 4938712"/>
              <a:gd name="connsiteX1724" fmla="*/ 4338637 w 6230937"/>
              <a:gd name="connsiteY1724" fmla="*/ 4683760 h 4938712"/>
              <a:gd name="connsiteX1725" fmla="*/ 4339590 w 6230937"/>
              <a:gd name="connsiteY1725" fmla="*/ 4689475 h 4938712"/>
              <a:gd name="connsiteX1726" fmla="*/ 4341495 w 6230937"/>
              <a:gd name="connsiteY1726" fmla="*/ 4700905 h 4938712"/>
              <a:gd name="connsiteX1727" fmla="*/ 4343717 w 6230937"/>
              <a:gd name="connsiteY1727" fmla="*/ 4712652 h 4938712"/>
              <a:gd name="connsiteX1728" fmla="*/ 4346575 w 6230937"/>
              <a:gd name="connsiteY1728" fmla="*/ 4723765 h 4938712"/>
              <a:gd name="connsiteX1729" fmla="*/ 4349115 w 6230937"/>
              <a:gd name="connsiteY1729" fmla="*/ 4735195 h 4938712"/>
              <a:gd name="connsiteX1730" fmla="*/ 4351655 w 6230937"/>
              <a:gd name="connsiteY1730" fmla="*/ 4746307 h 4938712"/>
              <a:gd name="connsiteX1731" fmla="*/ 4353242 w 6230937"/>
              <a:gd name="connsiteY1731" fmla="*/ 4757737 h 4938712"/>
              <a:gd name="connsiteX1732" fmla="*/ 4353877 w 6230937"/>
              <a:gd name="connsiteY1732" fmla="*/ 4763135 h 4938712"/>
              <a:gd name="connsiteX1733" fmla="*/ 4354195 w 6230937"/>
              <a:gd name="connsiteY1733" fmla="*/ 4768532 h 4938712"/>
              <a:gd name="connsiteX1734" fmla="*/ 4354195 w 6230937"/>
              <a:gd name="connsiteY1734" fmla="*/ 4773930 h 4938712"/>
              <a:gd name="connsiteX1735" fmla="*/ 4354195 w 6230937"/>
              <a:gd name="connsiteY1735" fmla="*/ 4779010 h 4938712"/>
              <a:gd name="connsiteX1736" fmla="*/ 4353877 w 6230937"/>
              <a:gd name="connsiteY1736" fmla="*/ 4784407 h 4938712"/>
              <a:gd name="connsiteX1737" fmla="*/ 4353242 w 6230937"/>
              <a:gd name="connsiteY1737" fmla="*/ 4789487 h 4938712"/>
              <a:gd name="connsiteX1738" fmla="*/ 4351972 w 6230937"/>
              <a:gd name="connsiteY1738" fmla="*/ 4794567 h 4938712"/>
              <a:gd name="connsiteX1739" fmla="*/ 4350702 w 6230937"/>
              <a:gd name="connsiteY1739" fmla="*/ 4799647 h 4938712"/>
              <a:gd name="connsiteX1740" fmla="*/ 4348797 w 6230937"/>
              <a:gd name="connsiteY1740" fmla="*/ 4804410 h 4938712"/>
              <a:gd name="connsiteX1741" fmla="*/ 4346575 w 6230937"/>
              <a:gd name="connsiteY1741" fmla="*/ 4809172 h 4938712"/>
              <a:gd name="connsiteX1742" fmla="*/ 4343717 w 6230937"/>
              <a:gd name="connsiteY1742" fmla="*/ 4813617 h 4938712"/>
              <a:gd name="connsiteX1743" fmla="*/ 4340225 w 6230937"/>
              <a:gd name="connsiteY1743" fmla="*/ 4818062 h 4938712"/>
              <a:gd name="connsiteX1744" fmla="*/ 4336415 w 6230937"/>
              <a:gd name="connsiteY1744" fmla="*/ 4822825 h 4938712"/>
              <a:gd name="connsiteX1745" fmla="*/ 4331970 w 6230937"/>
              <a:gd name="connsiteY1745" fmla="*/ 4826952 h 4938712"/>
              <a:gd name="connsiteX1746" fmla="*/ 4326890 w 6230937"/>
              <a:gd name="connsiteY1746" fmla="*/ 4830762 h 4938712"/>
              <a:gd name="connsiteX1747" fmla="*/ 4321492 w 6230937"/>
              <a:gd name="connsiteY1747" fmla="*/ 4834890 h 4938712"/>
              <a:gd name="connsiteX1748" fmla="*/ 4317365 w 6230937"/>
              <a:gd name="connsiteY1748" fmla="*/ 4837430 h 4938712"/>
              <a:gd name="connsiteX1749" fmla="*/ 4312602 w 6230937"/>
              <a:gd name="connsiteY1749" fmla="*/ 4839335 h 4938712"/>
              <a:gd name="connsiteX1750" fmla="*/ 4307522 w 6230937"/>
              <a:gd name="connsiteY1750" fmla="*/ 4841240 h 4938712"/>
              <a:gd name="connsiteX1751" fmla="*/ 4302442 w 6230937"/>
              <a:gd name="connsiteY1751" fmla="*/ 4842827 h 4938712"/>
              <a:gd name="connsiteX1752" fmla="*/ 4296727 w 6230937"/>
              <a:gd name="connsiteY1752" fmla="*/ 4844097 h 4938712"/>
              <a:gd name="connsiteX1753" fmla="*/ 4290695 w 6230937"/>
              <a:gd name="connsiteY1753" fmla="*/ 4844732 h 4938712"/>
              <a:gd name="connsiteX1754" fmla="*/ 4284980 w 6230937"/>
              <a:gd name="connsiteY1754" fmla="*/ 4845685 h 4938712"/>
              <a:gd name="connsiteX1755" fmla="*/ 4278630 w 6230937"/>
              <a:gd name="connsiteY1755" fmla="*/ 4846002 h 4938712"/>
              <a:gd name="connsiteX1756" fmla="*/ 4271962 w 6230937"/>
              <a:gd name="connsiteY1756" fmla="*/ 4846002 h 4938712"/>
              <a:gd name="connsiteX1757" fmla="*/ 4265612 w 6230937"/>
              <a:gd name="connsiteY1757" fmla="*/ 4845685 h 4938712"/>
              <a:gd name="connsiteX1758" fmla="*/ 4258310 w 6230937"/>
              <a:gd name="connsiteY1758" fmla="*/ 4845367 h 4938712"/>
              <a:gd name="connsiteX1759" fmla="*/ 4251960 w 6230937"/>
              <a:gd name="connsiteY1759" fmla="*/ 4844732 h 4938712"/>
              <a:gd name="connsiteX1760" fmla="*/ 4237355 w 6230937"/>
              <a:gd name="connsiteY1760" fmla="*/ 4843462 h 4938712"/>
              <a:gd name="connsiteX1761" fmla="*/ 4223385 w 6230937"/>
              <a:gd name="connsiteY1761" fmla="*/ 4840605 h 4938712"/>
              <a:gd name="connsiteX1762" fmla="*/ 4209097 w 6230937"/>
              <a:gd name="connsiteY1762" fmla="*/ 4837747 h 4938712"/>
              <a:gd name="connsiteX1763" fmla="*/ 4195127 w 6230937"/>
              <a:gd name="connsiteY1763" fmla="*/ 4834255 h 4938712"/>
              <a:gd name="connsiteX1764" fmla="*/ 4180840 w 6230937"/>
              <a:gd name="connsiteY1764" fmla="*/ 4830445 h 4938712"/>
              <a:gd name="connsiteX1765" fmla="*/ 4167822 w 6230937"/>
              <a:gd name="connsiteY1765" fmla="*/ 4826317 h 4938712"/>
              <a:gd name="connsiteX1766" fmla="*/ 4155122 w 6230937"/>
              <a:gd name="connsiteY1766" fmla="*/ 4822190 h 4938712"/>
              <a:gd name="connsiteX1767" fmla="*/ 4143692 w 6230937"/>
              <a:gd name="connsiteY1767" fmla="*/ 4818062 h 4938712"/>
              <a:gd name="connsiteX1768" fmla="*/ 4133215 w 6230937"/>
              <a:gd name="connsiteY1768" fmla="*/ 4813617 h 4938712"/>
              <a:gd name="connsiteX1769" fmla="*/ 4123690 w 6230937"/>
              <a:gd name="connsiteY1769" fmla="*/ 4809807 h 4938712"/>
              <a:gd name="connsiteX1770" fmla="*/ 4117340 w 6230937"/>
              <a:gd name="connsiteY1770" fmla="*/ 4806632 h 4938712"/>
              <a:gd name="connsiteX1771" fmla="*/ 4112577 w 6230937"/>
              <a:gd name="connsiteY1771" fmla="*/ 4804410 h 4938712"/>
              <a:gd name="connsiteX1772" fmla="*/ 4107815 w 6230937"/>
              <a:gd name="connsiteY1772" fmla="*/ 4801552 h 4938712"/>
              <a:gd name="connsiteX1773" fmla="*/ 4101782 w 6230937"/>
              <a:gd name="connsiteY1773" fmla="*/ 4798695 h 4938712"/>
              <a:gd name="connsiteX1774" fmla="*/ 4098290 w 6230937"/>
              <a:gd name="connsiteY1774" fmla="*/ 4796472 h 4938712"/>
              <a:gd name="connsiteX1775" fmla="*/ 4095432 w 6230937"/>
              <a:gd name="connsiteY1775" fmla="*/ 4794567 h 4938712"/>
              <a:gd name="connsiteX1776" fmla="*/ 4089717 w 6230937"/>
              <a:gd name="connsiteY1776" fmla="*/ 4792027 h 4938712"/>
              <a:gd name="connsiteX1777" fmla="*/ 4084637 w 6230937"/>
              <a:gd name="connsiteY1777" fmla="*/ 4790122 h 4938712"/>
              <a:gd name="connsiteX1778" fmla="*/ 4079240 w 6230937"/>
              <a:gd name="connsiteY1778" fmla="*/ 4788535 h 4938712"/>
              <a:gd name="connsiteX1779" fmla="*/ 4073842 w 6230937"/>
              <a:gd name="connsiteY1779" fmla="*/ 4786947 h 4938712"/>
              <a:gd name="connsiteX1780" fmla="*/ 4063365 w 6230937"/>
              <a:gd name="connsiteY1780" fmla="*/ 4785360 h 4938712"/>
              <a:gd name="connsiteX1781" fmla="*/ 4053205 w 6230937"/>
              <a:gd name="connsiteY1781" fmla="*/ 4784090 h 4938712"/>
              <a:gd name="connsiteX1782" fmla="*/ 4043997 w 6230937"/>
              <a:gd name="connsiteY1782" fmla="*/ 4782820 h 4938712"/>
              <a:gd name="connsiteX1783" fmla="*/ 4034790 w 6230937"/>
              <a:gd name="connsiteY1783" fmla="*/ 4780915 h 4938712"/>
              <a:gd name="connsiteX1784" fmla="*/ 4030662 w 6230937"/>
              <a:gd name="connsiteY1784" fmla="*/ 4779962 h 4938712"/>
              <a:gd name="connsiteX1785" fmla="*/ 4027170 w 6230937"/>
              <a:gd name="connsiteY1785" fmla="*/ 4778057 h 4938712"/>
              <a:gd name="connsiteX1786" fmla="*/ 4023677 w 6230937"/>
              <a:gd name="connsiteY1786" fmla="*/ 4775835 h 4938712"/>
              <a:gd name="connsiteX1787" fmla="*/ 4020502 w 6230937"/>
              <a:gd name="connsiteY1787" fmla="*/ 4773295 h 4938712"/>
              <a:gd name="connsiteX1788" fmla="*/ 4017327 w 6230937"/>
              <a:gd name="connsiteY1788" fmla="*/ 4769802 h 4938712"/>
              <a:gd name="connsiteX1789" fmla="*/ 4015105 w 6230937"/>
              <a:gd name="connsiteY1789" fmla="*/ 4765992 h 4938712"/>
              <a:gd name="connsiteX1790" fmla="*/ 4012882 w 6230937"/>
              <a:gd name="connsiteY1790" fmla="*/ 4761230 h 4938712"/>
              <a:gd name="connsiteX1791" fmla="*/ 4010342 w 6230937"/>
              <a:gd name="connsiteY1791" fmla="*/ 4756150 h 4938712"/>
              <a:gd name="connsiteX1792" fmla="*/ 4008120 w 6230937"/>
              <a:gd name="connsiteY1792" fmla="*/ 4750117 h 4938712"/>
              <a:gd name="connsiteX1793" fmla="*/ 4006215 w 6230937"/>
              <a:gd name="connsiteY1793" fmla="*/ 4744085 h 4938712"/>
              <a:gd name="connsiteX1794" fmla="*/ 4004627 w 6230937"/>
              <a:gd name="connsiteY1794" fmla="*/ 4737100 h 4938712"/>
              <a:gd name="connsiteX1795" fmla="*/ 4002722 w 6230937"/>
              <a:gd name="connsiteY1795" fmla="*/ 4729797 h 4938712"/>
              <a:gd name="connsiteX1796" fmla="*/ 3999547 w 6230937"/>
              <a:gd name="connsiteY1796" fmla="*/ 4713605 h 4938712"/>
              <a:gd name="connsiteX1797" fmla="*/ 3997007 w 6230937"/>
              <a:gd name="connsiteY1797" fmla="*/ 4696777 h 4938712"/>
              <a:gd name="connsiteX1798" fmla="*/ 3994785 w 6230937"/>
              <a:gd name="connsiteY1798" fmla="*/ 4678680 h 4938712"/>
              <a:gd name="connsiteX1799" fmla="*/ 3992880 w 6230937"/>
              <a:gd name="connsiteY1799" fmla="*/ 4660265 h 4938712"/>
              <a:gd name="connsiteX1800" fmla="*/ 3989387 w 6230937"/>
              <a:gd name="connsiteY1800" fmla="*/ 4623752 h 4938712"/>
              <a:gd name="connsiteX1801" fmla="*/ 3986530 w 6230937"/>
              <a:gd name="connsiteY1801" fmla="*/ 4589462 h 4938712"/>
              <a:gd name="connsiteX1802" fmla="*/ 3984942 w 6230937"/>
              <a:gd name="connsiteY1802" fmla="*/ 4574222 h 4938712"/>
              <a:gd name="connsiteX1803" fmla="*/ 3983672 w 6230937"/>
              <a:gd name="connsiteY1803" fmla="*/ 4561205 h 4938712"/>
              <a:gd name="connsiteX1804" fmla="*/ 3981450 w 6230937"/>
              <a:gd name="connsiteY1804" fmla="*/ 4549775 h 4938712"/>
              <a:gd name="connsiteX1805" fmla="*/ 3979545 w 6230937"/>
              <a:gd name="connsiteY1805" fmla="*/ 4540885 h 4938712"/>
              <a:gd name="connsiteX1806" fmla="*/ 3953510 w 6230937"/>
              <a:gd name="connsiteY1806" fmla="*/ 4291647 h 4938712"/>
              <a:gd name="connsiteX1807" fmla="*/ 3953827 w 6230937"/>
              <a:gd name="connsiteY1807" fmla="*/ 4288472 h 4938712"/>
              <a:gd name="connsiteX1808" fmla="*/ 3954462 w 6230937"/>
              <a:gd name="connsiteY1808" fmla="*/ 4284980 h 4938712"/>
              <a:gd name="connsiteX1809" fmla="*/ 3947795 w 6230937"/>
              <a:gd name="connsiteY1809" fmla="*/ 4250055 h 4938712"/>
              <a:gd name="connsiteX1810" fmla="*/ 3946207 w 6230937"/>
              <a:gd name="connsiteY1810" fmla="*/ 4247197 h 4938712"/>
              <a:gd name="connsiteX1811" fmla="*/ 3944937 w 6230937"/>
              <a:gd name="connsiteY1811" fmla="*/ 4244657 h 4938712"/>
              <a:gd name="connsiteX1812" fmla="*/ 3923030 w 6230937"/>
              <a:gd name="connsiteY1812" fmla="*/ 4059237 h 4938712"/>
              <a:gd name="connsiteX1813" fmla="*/ 3919220 w 6230937"/>
              <a:gd name="connsiteY1813" fmla="*/ 4063365 h 4938712"/>
              <a:gd name="connsiteX1814" fmla="*/ 3916997 w 6230937"/>
              <a:gd name="connsiteY1814" fmla="*/ 4065905 h 4938712"/>
              <a:gd name="connsiteX1815" fmla="*/ 3916045 w 6230937"/>
              <a:gd name="connsiteY1815" fmla="*/ 4067492 h 4938712"/>
              <a:gd name="connsiteX1816" fmla="*/ 3915092 w 6230937"/>
              <a:gd name="connsiteY1816" fmla="*/ 4069715 h 4938712"/>
              <a:gd name="connsiteX1817" fmla="*/ 3913505 w 6230937"/>
              <a:gd name="connsiteY1817" fmla="*/ 4073207 h 4938712"/>
              <a:gd name="connsiteX1818" fmla="*/ 3911600 w 6230937"/>
              <a:gd name="connsiteY1818" fmla="*/ 4078287 h 4938712"/>
              <a:gd name="connsiteX1819" fmla="*/ 3908107 w 6230937"/>
              <a:gd name="connsiteY1819" fmla="*/ 4088447 h 4938712"/>
              <a:gd name="connsiteX1820" fmla="*/ 3907155 w 6230937"/>
              <a:gd name="connsiteY1820" fmla="*/ 4090352 h 4938712"/>
              <a:gd name="connsiteX1821" fmla="*/ 3907472 w 6230937"/>
              <a:gd name="connsiteY1821" fmla="*/ 4090670 h 4938712"/>
              <a:gd name="connsiteX1822" fmla="*/ 3908107 w 6230937"/>
              <a:gd name="connsiteY1822" fmla="*/ 4091622 h 4938712"/>
              <a:gd name="connsiteX1823" fmla="*/ 3908425 w 6230937"/>
              <a:gd name="connsiteY1823" fmla="*/ 4094162 h 4938712"/>
              <a:gd name="connsiteX1824" fmla="*/ 3908425 w 6230937"/>
              <a:gd name="connsiteY1824" fmla="*/ 4099242 h 4938712"/>
              <a:gd name="connsiteX1825" fmla="*/ 3908425 w 6230937"/>
              <a:gd name="connsiteY1825" fmla="*/ 4104640 h 4938712"/>
              <a:gd name="connsiteX1826" fmla="*/ 3909060 w 6230937"/>
              <a:gd name="connsiteY1826" fmla="*/ 4117340 h 4938712"/>
              <a:gd name="connsiteX1827" fmla="*/ 3910012 w 6230937"/>
              <a:gd name="connsiteY1827" fmla="*/ 4131310 h 4938712"/>
              <a:gd name="connsiteX1828" fmla="*/ 3910012 w 6230937"/>
              <a:gd name="connsiteY1828" fmla="*/ 4142422 h 4938712"/>
              <a:gd name="connsiteX1829" fmla="*/ 3890327 w 6230937"/>
              <a:gd name="connsiteY1829" fmla="*/ 4431665 h 4938712"/>
              <a:gd name="connsiteX1830" fmla="*/ 3890010 w 6230937"/>
              <a:gd name="connsiteY1830" fmla="*/ 4447222 h 4938712"/>
              <a:gd name="connsiteX1831" fmla="*/ 3889692 w 6230937"/>
              <a:gd name="connsiteY1831" fmla="*/ 4461510 h 4938712"/>
              <a:gd name="connsiteX1832" fmla="*/ 3889692 w 6230937"/>
              <a:gd name="connsiteY1832" fmla="*/ 4475162 h 4938712"/>
              <a:gd name="connsiteX1833" fmla="*/ 3889375 w 6230937"/>
              <a:gd name="connsiteY1833" fmla="*/ 4488180 h 4938712"/>
              <a:gd name="connsiteX1834" fmla="*/ 3888740 w 6230937"/>
              <a:gd name="connsiteY1834" fmla="*/ 4501515 h 4938712"/>
              <a:gd name="connsiteX1835" fmla="*/ 3888422 w 6230937"/>
              <a:gd name="connsiteY1835" fmla="*/ 4515167 h 4938712"/>
              <a:gd name="connsiteX1836" fmla="*/ 3887470 w 6230937"/>
              <a:gd name="connsiteY1836" fmla="*/ 4529455 h 4938712"/>
              <a:gd name="connsiteX1837" fmla="*/ 3885247 w 6230937"/>
              <a:gd name="connsiteY1837" fmla="*/ 4545012 h 4938712"/>
              <a:gd name="connsiteX1838" fmla="*/ 3884295 w 6230937"/>
              <a:gd name="connsiteY1838" fmla="*/ 4555490 h 4938712"/>
              <a:gd name="connsiteX1839" fmla="*/ 3883025 w 6230937"/>
              <a:gd name="connsiteY1839" fmla="*/ 4564697 h 4938712"/>
              <a:gd name="connsiteX1840" fmla="*/ 3882707 w 6230937"/>
              <a:gd name="connsiteY1840" fmla="*/ 4572000 h 4938712"/>
              <a:gd name="connsiteX1841" fmla="*/ 3882707 w 6230937"/>
              <a:gd name="connsiteY1841" fmla="*/ 4578032 h 4938712"/>
              <a:gd name="connsiteX1842" fmla="*/ 3882707 w 6230937"/>
              <a:gd name="connsiteY1842" fmla="*/ 4583112 h 4938712"/>
              <a:gd name="connsiteX1843" fmla="*/ 3883025 w 6230937"/>
              <a:gd name="connsiteY1843" fmla="*/ 4587557 h 4938712"/>
              <a:gd name="connsiteX1844" fmla="*/ 3883342 w 6230937"/>
              <a:gd name="connsiteY1844" fmla="*/ 4591367 h 4938712"/>
              <a:gd name="connsiteX1845" fmla="*/ 3884295 w 6230937"/>
              <a:gd name="connsiteY1845" fmla="*/ 4594860 h 4938712"/>
              <a:gd name="connsiteX1846" fmla="*/ 3885882 w 6230937"/>
              <a:gd name="connsiteY1846" fmla="*/ 4601210 h 4938712"/>
              <a:gd name="connsiteX1847" fmla="*/ 3886835 w 6230937"/>
              <a:gd name="connsiteY1847" fmla="*/ 4608512 h 4938712"/>
              <a:gd name="connsiteX1848" fmla="*/ 3887787 w 6230937"/>
              <a:gd name="connsiteY1848" fmla="*/ 4613275 h 4938712"/>
              <a:gd name="connsiteX1849" fmla="*/ 3888105 w 6230937"/>
              <a:gd name="connsiteY1849" fmla="*/ 4618672 h 4938712"/>
              <a:gd name="connsiteX1850" fmla="*/ 3888105 w 6230937"/>
              <a:gd name="connsiteY1850" fmla="*/ 4625340 h 4938712"/>
              <a:gd name="connsiteX1851" fmla="*/ 3888105 w 6230937"/>
              <a:gd name="connsiteY1851" fmla="*/ 4633595 h 4938712"/>
              <a:gd name="connsiteX1852" fmla="*/ 3880167 w 6230937"/>
              <a:gd name="connsiteY1852" fmla="*/ 4901882 h 4938712"/>
              <a:gd name="connsiteX1853" fmla="*/ 3860482 w 6230937"/>
              <a:gd name="connsiteY1853" fmla="*/ 4913312 h 4938712"/>
              <a:gd name="connsiteX1854" fmla="*/ 3843972 w 6230937"/>
              <a:gd name="connsiteY1854" fmla="*/ 4922202 h 4938712"/>
              <a:gd name="connsiteX1855" fmla="*/ 3836987 w 6230937"/>
              <a:gd name="connsiteY1855" fmla="*/ 4926330 h 4938712"/>
              <a:gd name="connsiteX1856" fmla="*/ 3830320 w 6230937"/>
              <a:gd name="connsiteY1856" fmla="*/ 4929505 h 4938712"/>
              <a:gd name="connsiteX1857" fmla="*/ 3824605 w 6230937"/>
              <a:gd name="connsiteY1857" fmla="*/ 4931727 h 4938712"/>
              <a:gd name="connsiteX1858" fmla="*/ 3819207 w 6230937"/>
              <a:gd name="connsiteY1858" fmla="*/ 4933950 h 4938712"/>
              <a:gd name="connsiteX1859" fmla="*/ 3814445 w 6230937"/>
              <a:gd name="connsiteY1859" fmla="*/ 4935537 h 4938712"/>
              <a:gd name="connsiteX1860" fmla="*/ 3810317 w 6230937"/>
              <a:gd name="connsiteY1860" fmla="*/ 4937125 h 4938712"/>
              <a:gd name="connsiteX1861" fmla="*/ 3805872 w 6230937"/>
              <a:gd name="connsiteY1861" fmla="*/ 4938077 h 4938712"/>
              <a:gd name="connsiteX1862" fmla="*/ 3802380 w 6230937"/>
              <a:gd name="connsiteY1862" fmla="*/ 4938395 h 4938712"/>
              <a:gd name="connsiteX1863" fmla="*/ 3798887 w 6230937"/>
              <a:gd name="connsiteY1863" fmla="*/ 4938712 h 4938712"/>
              <a:gd name="connsiteX1864" fmla="*/ 3795712 w 6230937"/>
              <a:gd name="connsiteY1864" fmla="*/ 4938712 h 4938712"/>
              <a:gd name="connsiteX1865" fmla="*/ 3792537 w 6230937"/>
              <a:gd name="connsiteY1865" fmla="*/ 4938395 h 4938712"/>
              <a:gd name="connsiteX1866" fmla="*/ 3789997 w 6230937"/>
              <a:gd name="connsiteY1866" fmla="*/ 4938077 h 4938712"/>
              <a:gd name="connsiteX1867" fmla="*/ 3778250 w 6230937"/>
              <a:gd name="connsiteY1867" fmla="*/ 4934585 h 4938712"/>
              <a:gd name="connsiteX1868" fmla="*/ 3764280 w 6230937"/>
              <a:gd name="connsiteY1868" fmla="*/ 4930457 h 4938712"/>
              <a:gd name="connsiteX1869" fmla="*/ 3759517 w 6230937"/>
              <a:gd name="connsiteY1869" fmla="*/ 4929505 h 4938712"/>
              <a:gd name="connsiteX1870" fmla="*/ 3755072 w 6230937"/>
              <a:gd name="connsiteY1870" fmla="*/ 4928552 h 4938712"/>
              <a:gd name="connsiteX1871" fmla="*/ 3749357 w 6230937"/>
              <a:gd name="connsiteY1871" fmla="*/ 4928235 h 4938712"/>
              <a:gd name="connsiteX1872" fmla="*/ 3743325 w 6230937"/>
              <a:gd name="connsiteY1872" fmla="*/ 4927917 h 4938712"/>
              <a:gd name="connsiteX1873" fmla="*/ 3736975 w 6230937"/>
              <a:gd name="connsiteY1873" fmla="*/ 4927282 h 4938712"/>
              <a:gd name="connsiteX1874" fmla="*/ 3729672 w 6230937"/>
              <a:gd name="connsiteY1874" fmla="*/ 4927282 h 4938712"/>
              <a:gd name="connsiteX1875" fmla="*/ 3721735 w 6230937"/>
              <a:gd name="connsiteY1875" fmla="*/ 4927917 h 4938712"/>
              <a:gd name="connsiteX1876" fmla="*/ 3712845 w 6230937"/>
              <a:gd name="connsiteY1876" fmla="*/ 4928552 h 4938712"/>
              <a:gd name="connsiteX1877" fmla="*/ 3704590 w 6230937"/>
              <a:gd name="connsiteY1877" fmla="*/ 4929505 h 4938712"/>
              <a:gd name="connsiteX1878" fmla="*/ 3697287 w 6230937"/>
              <a:gd name="connsiteY1878" fmla="*/ 4929822 h 4938712"/>
              <a:gd name="connsiteX1879" fmla="*/ 3690302 w 6230937"/>
              <a:gd name="connsiteY1879" fmla="*/ 4929822 h 4938712"/>
              <a:gd name="connsiteX1880" fmla="*/ 3683952 w 6230937"/>
              <a:gd name="connsiteY1880" fmla="*/ 4929822 h 4938712"/>
              <a:gd name="connsiteX1881" fmla="*/ 3678237 w 6230937"/>
              <a:gd name="connsiteY1881" fmla="*/ 4928870 h 4938712"/>
              <a:gd name="connsiteX1882" fmla="*/ 3672840 w 6230937"/>
              <a:gd name="connsiteY1882" fmla="*/ 4928552 h 4938712"/>
              <a:gd name="connsiteX1883" fmla="*/ 3667760 w 6230937"/>
              <a:gd name="connsiteY1883" fmla="*/ 4927917 h 4938712"/>
              <a:gd name="connsiteX1884" fmla="*/ 3662680 w 6230937"/>
              <a:gd name="connsiteY1884" fmla="*/ 4926647 h 4938712"/>
              <a:gd name="connsiteX1885" fmla="*/ 3657917 w 6230937"/>
              <a:gd name="connsiteY1885" fmla="*/ 4925060 h 4938712"/>
              <a:gd name="connsiteX1886" fmla="*/ 3653155 w 6230937"/>
              <a:gd name="connsiteY1886" fmla="*/ 4923472 h 4938712"/>
              <a:gd name="connsiteX1887" fmla="*/ 3648710 w 6230937"/>
              <a:gd name="connsiteY1887" fmla="*/ 4921567 h 4938712"/>
              <a:gd name="connsiteX1888" fmla="*/ 3643947 w 6230937"/>
              <a:gd name="connsiteY1888" fmla="*/ 4919662 h 4938712"/>
              <a:gd name="connsiteX1889" fmla="*/ 3633470 w 6230937"/>
              <a:gd name="connsiteY1889" fmla="*/ 4914900 h 4938712"/>
              <a:gd name="connsiteX1890" fmla="*/ 3621405 w 6230937"/>
              <a:gd name="connsiteY1890" fmla="*/ 4909502 h 4938712"/>
              <a:gd name="connsiteX1891" fmla="*/ 3544570 w 6230937"/>
              <a:gd name="connsiteY1891" fmla="*/ 4889500 h 4938712"/>
              <a:gd name="connsiteX1892" fmla="*/ 3543300 w 6230937"/>
              <a:gd name="connsiteY1892" fmla="*/ 4866640 h 4938712"/>
              <a:gd name="connsiteX1893" fmla="*/ 3542347 w 6230937"/>
              <a:gd name="connsiteY1893" fmla="*/ 4844097 h 4938712"/>
              <a:gd name="connsiteX1894" fmla="*/ 3540760 w 6230937"/>
              <a:gd name="connsiteY1894" fmla="*/ 4821555 h 4938712"/>
              <a:gd name="connsiteX1895" fmla="*/ 3538855 w 6230937"/>
              <a:gd name="connsiteY1895" fmla="*/ 4799330 h 4938712"/>
              <a:gd name="connsiteX1896" fmla="*/ 3536950 w 6230937"/>
              <a:gd name="connsiteY1896" fmla="*/ 4776787 h 4938712"/>
              <a:gd name="connsiteX1897" fmla="*/ 3535045 w 6230937"/>
              <a:gd name="connsiteY1897" fmla="*/ 4754880 h 4938712"/>
              <a:gd name="connsiteX1898" fmla="*/ 3533457 w 6230937"/>
              <a:gd name="connsiteY1898" fmla="*/ 4733290 h 4938712"/>
              <a:gd name="connsiteX1899" fmla="*/ 3531235 w 6230937"/>
              <a:gd name="connsiteY1899" fmla="*/ 4711382 h 4938712"/>
              <a:gd name="connsiteX1900" fmla="*/ 3529965 w 6230937"/>
              <a:gd name="connsiteY1900" fmla="*/ 4689475 h 4938712"/>
              <a:gd name="connsiteX1901" fmla="*/ 3528695 w 6230937"/>
              <a:gd name="connsiteY1901" fmla="*/ 4668202 h 4938712"/>
              <a:gd name="connsiteX1902" fmla="*/ 3527425 w 6230937"/>
              <a:gd name="connsiteY1902" fmla="*/ 4646295 h 4938712"/>
              <a:gd name="connsiteX1903" fmla="*/ 3526790 w 6230937"/>
              <a:gd name="connsiteY1903" fmla="*/ 4625340 h 4938712"/>
              <a:gd name="connsiteX1904" fmla="*/ 3526790 w 6230937"/>
              <a:gd name="connsiteY1904" fmla="*/ 4603750 h 4938712"/>
              <a:gd name="connsiteX1905" fmla="*/ 3527107 w 6230937"/>
              <a:gd name="connsiteY1905" fmla="*/ 4582477 h 4938712"/>
              <a:gd name="connsiteX1906" fmla="*/ 3527742 w 6230937"/>
              <a:gd name="connsiteY1906" fmla="*/ 4561522 h 4938712"/>
              <a:gd name="connsiteX1907" fmla="*/ 3529965 w 6230937"/>
              <a:gd name="connsiteY1907" fmla="*/ 4539932 h 4938712"/>
              <a:gd name="connsiteX1908" fmla="*/ 3533457 w 6230937"/>
              <a:gd name="connsiteY1908" fmla="*/ 4521835 h 4938712"/>
              <a:gd name="connsiteX1909" fmla="*/ 3532505 w 6230937"/>
              <a:gd name="connsiteY1909" fmla="*/ 4518660 h 4938712"/>
              <a:gd name="connsiteX1910" fmla="*/ 3531870 w 6230937"/>
              <a:gd name="connsiteY1910" fmla="*/ 4515485 h 4938712"/>
              <a:gd name="connsiteX1911" fmla="*/ 3530600 w 6230937"/>
              <a:gd name="connsiteY1911" fmla="*/ 4512627 h 4938712"/>
              <a:gd name="connsiteX1912" fmla="*/ 3529330 w 6230937"/>
              <a:gd name="connsiteY1912" fmla="*/ 4510405 h 4938712"/>
              <a:gd name="connsiteX1913" fmla="*/ 3527742 w 6230937"/>
              <a:gd name="connsiteY1913" fmla="*/ 4508500 h 4938712"/>
              <a:gd name="connsiteX1914" fmla="*/ 3525837 w 6230937"/>
              <a:gd name="connsiteY1914" fmla="*/ 4506595 h 4938712"/>
              <a:gd name="connsiteX1915" fmla="*/ 3523932 w 6230937"/>
              <a:gd name="connsiteY1915" fmla="*/ 4505325 h 4938712"/>
              <a:gd name="connsiteX1916" fmla="*/ 3522027 w 6230937"/>
              <a:gd name="connsiteY1916" fmla="*/ 4504372 h 4938712"/>
              <a:gd name="connsiteX1917" fmla="*/ 3520122 w 6230937"/>
              <a:gd name="connsiteY1917" fmla="*/ 4503737 h 4938712"/>
              <a:gd name="connsiteX1918" fmla="*/ 3517900 w 6230937"/>
              <a:gd name="connsiteY1918" fmla="*/ 4503420 h 4938712"/>
              <a:gd name="connsiteX1919" fmla="*/ 3515360 w 6230937"/>
              <a:gd name="connsiteY1919" fmla="*/ 4503737 h 4938712"/>
              <a:gd name="connsiteX1920" fmla="*/ 3513455 w 6230937"/>
              <a:gd name="connsiteY1920" fmla="*/ 4504690 h 4938712"/>
              <a:gd name="connsiteX1921" fmla="*/ 3511232 w 6230937"/>
              <a:gd name="connsiteY1921" fmla="*/ 4505642 h 4938712"/>
              <a:gd name="connsiteX1922" fmla="*/ 3508692 w 6230937"/>
              <a:gd name="connsiteY1922" fmla="*/ 4507230 h 4938712"/>
              <a:gd name="connsiteX1923" fmla="*/ 3506470 w 6230937"/>
              <a:gd name="connsiteY1923" fmla="*/ 4509770 h 4938712"/>
              <a:gd name="connsiteX1924" fmla="*/ 3504247 w 6230937"/>
              <a:gd name="connsiteY1924" fmla="*/ 4512310 h 4938712"/>
              <a:gd name="connsiteX1925" fmla="*/ 3502025 w 6230937"/>
              <a:gd name="connsiteY1925" fmla="*/ 4515485 h 4938712"/>
              <a:gd name="connsiteX1926" fmla="*/ 3500120 w 6230937"/>
              <a:gd name="connsiteY1926" fmla="*/ 4518977 h 4938712"/>
              <a:gd name="connsiteX1927" fmla="*/ 3498215 w 6230937"/>
              <a:gd name="connsiteY1927" fmla="*/ 4523422 h 4938712"/>
              <a:gd name="connsiteX1928" fmla="*/ 3496310 w 6230937"/>
              <a:gd name="connsiteY1928" fmla="*/ 4528502 h 4938712"/>
              <a:gd name="connsiteX1929" fmla="*/ 3494722 w 6230937"/>
              <a:gd name="connsiteY1929" fmla="*/ 4533900 h 4938712"/>
              <a:gd name="connsiteX1930" fmla="*/ 3493452 w 6230937"/>
              <a:gd name="connsiteY1930" fmla="*/ 4539932 h 4938712"/>
              <a:gd name="connsiteX1931" fmla="*/ 3492500 w 6230937"/>
              <a:gd name="connsiteY1931" fmla="*/ 4546600 h 4938712"/>
              <a:gd name="connsiteX1932" fmla="*/ 3491230 w 6230937"/>
              <a:gd name="connsiteY1932" fmla="*/ 4553902 h 4938712"/>
              <a:gd name="connsiteX1933" fmla="*/ 3490912 w 6230937"/>
              <a:gd name="connsiteY1933" fmla="*/ 4562157 h 4938712"/>
              <a:gd name="connsiteX1934" fmla="*/ 3490595 w 6230937"/>
              <a:gd name="connsiteY1934" fmla="*/ 4570730 h 4938712"/>
              <a:gd name="connsiteX1935" fmla="*/ 3490595 w 6230937"/>
              <a:gd name="connsiteY1935" fmla="*/ 4580572 h 4938712"/>
              <a:gd name="connsiteX1936" fmla="*/ 3490595 w 6230937"/>
              <a:gd name="connsiteY1936" fmla="*/ 4590732 h 4938712"/>
              <a:gd name="connsiteX1937" fmla="*/ 3491230 w 6230937"/>
              <a:gd name="connsiteY1937" fmla="*/ 4601527 h 4938712"/>
              <a:gd name="connsiteX1938" fmla="*/ 3492500 w 6230937"/>
              <a:gd name="connsiteY1938" fmla="*/ 4613275 h 4938712"/>
              <a:gd name="connsiteX1939" fmla="*/ 3493452 w 6230937"/>
              <a:gd name="connsiteY1939" fmla="*/ 4625340 h 4938712"/>
              <a:gd name="connsiteX1940" fmla="*/ 3495675 w 6230937"/>
              <a:gd name="connsiteY1940" fmla="*/ 4638675 h 4938712"/>
              <a:gd name="connsiteX1941" fmla="*/ 3501072 w 6230937"/>
              <a:gd name="connsiteY1941" fmla="*/ 4673282 h 4938712"/>
              <a:gd name="connsiteX1942" fmla="*/ 3505200 w 6230937"/>
              <a:gd name="connsiteY1942" fmla="*/ 4699000 h 4938712"/>
              <a:gd name="connsiteX1943" fmla="*/ 3506470 w 6230937"/>
              <a:gd name="connsiteY1943" fmla="*/ 4709160 h 4938712"/>
              <a:gd name="connsiteX1944" fmla="*/ 3507105 w 6230937"/>
              <a:gd name="connsiteY1944" fmla="*/ 4718367 h 4938712"/>
              <a:gd name="connsiteX1945" fmla="*/ 3507105 w 6230937"/>
              <a:gd name="connsiteY1945" fmla="*/ 4725987 h 4938712"/>
              <a:gd name="connsiteX1946" fmla="*/ 3506787 w 6230937"/>
              <a:gd name="connsiteY1946" fmla="*/ 4733607 h 4938712"/>
              <a:gd name="connsiteX1947" fmla="*/ 3506152 w 6230937"/>
              <a:gd name="connsiteY1947" fmla="*/ 4737100 h 4938712"/>
              <a:gd name="connsiteX1948" fmla="*/ 3505200 w 6230937"/>
              <a:gd name="connsiteY1948" fmla="*/ 4740592 h 4938712"/>
              <a:gd name="connsiteX1949" fmla="*/ 3504247 w 6230937"/>
              <a:gd name="connsiteY1949" fmla="*/ 4744085 h 4938712"/>
              <a:gd name="connsiteX1950" fmla="*/ 3502977 w 6230937"/>
              <a:gd name="connsiteY1950" fmla="*/ 4747577 h 4938712"/>
              <a:gd name="connsiteX1951" fmla="*/ 3499802 w 6230937"/>
              <a:gd name="connsiteY1951" fmla="*/ 4754880 h 4938712"/>
              <a:gd name="connsiteX1952" fmla="*/ 3495675 w 6230937"/>
              <a:gd name="connsiteY1952" fmla="*/ 4762817 h 4938712"/>
              <a:gd name="connsiteX1953" fmla="*/ 3484245 w 6230937"/>
              <a:gd name="connsiteY1953" fmla="*/ 4780915 h 4938712"/>
              <a:gd name="connsiteX1954" fmla="*/ 3468052 w 6230937"/>
              <a:gd name="connsiteY1954" fmla="*/ 4805045 h 4938712"/>
              <a:gd name="connsiteX1955" fmla="*/ 3459797 w 6230937"/>
              <a:gd name="connsiteY1955" fmla="*/ 4802822 h 4938712"/>
              <a:gd name="connsiteX1956" fmla="*/ 3453447 w 6230937"/>
              <a:gd name="connsiteY1956" fmla="*/ 4800917 h 4938712"/>
              <a:gd name="connsiteX1957" fmla="*/ 3448367 w 6230937"/>
              <a:gd name="connsiteY1957" fmla="*/ 4799012 h 4938712"/>
              <a:gd name="connsiteX1958" fmla="*/ 3444875 w 6230937"/>
              <a:gd name="connsiteY1958" fmla="*/ 4797425 h 4938712"/>
              <a:gd name="connsiteX1959" fmla="*/ 3441065 w 6230937"/>
              <a:gd name="connsiteY1959" fmla="*/ 4794567 h 4938712"/>
              <a:gd name="connsiteX1960" fmla="*/ 3438842 w 6230937"/>
              <a:gd name="connsiteY1960" fmla="*/ 4792662 h 4938712"/>
              <a:gd name="connsiteX1961" fmla="*/ 3437572 w 6230937"/>
              <a:gd name="connsiteY1961" fmla="*/ 4792027 h 4938712"/>
              <a:gd name="connsiteX1962" fmla="*/ 3436302 w 6230937"/>
              <a:gd name="connsiteY1962" fmla="*/ 4791075 h 4938712"/>
              <a:gd name="connsiteX1963" fmla="*/ 3434397 w 6230937"/>
              <a:gd name="connsiteY1963" fmla="*/ 4790440 h 4938712"/>
              <a:gd name="connsiteX1964" fmla="*/ 3432175 w 6230937"/>
              <a:gd name="connsiteY1964" fmla="*/ 4790122 h 4938712"/>
              <a:gd name="connsiteX1965" fmla="*/ 3422967 w 6230937"/>
              <a:gd name="connsiteY1965" fmla="*/ 4788852 h 4938712"/>
              <a:gd name="connsiteX1966" fmla="*/ 3408045 w 6230937"/>
              <a:gd name="connsiteY1966" fmla="*/ 4787900 h 4938712"/>
              <a:gd name="connsiteX1967" fmla="*/ 3404552 w 6230937"/>
              <a:gd name="connsiteY1967" fmla="*/ 4787900 h 4938712"/>
              <a:gd name="connsiteX1968" fmla="*/ 3396615 w 6230937"/>
              <a:gd name="connsiteY1968" fmla="*/ 4787900 h 4938712"/>
              <a:gd name="connsiteX1969" fmla="*/ 3386772 w 6230937"/>
              <a:gd name="connsiteY1969" fmla="*/ 4787900 h 4938712"/>
              <a:gd name="connsiteX1970" fmla="*/ 3376295 w 6230937"/>
              <a:gd name="connsiteY1970" fmla="*/ 4787582 h 4938712"/>
              <a:gd name="connsiteX1971" fmla="*/ 3356610 w 6230937"/>
              <a:gd name="connsiteY1971" fmla="*/ 4787265 h 4938712"/>
              <a:gd name="connsiteX1972" fmla="*/ 3331210 w 6230937"/>
              <a:gd name="connsiteY1972" fmla="*/ 4787265 h 4938712"/>
              <a:gd name="connsiteX1973" fmla="*/ 3316922 w 6230937"/>
              <a:gd name="connsiteY1973" fmla="*/ 4787265 h 4938712"/>
              <a:gd name="connsiteX1974" fmla="*/ 3302000 w 6230937"/>
              <a:gd name="connsiteY1974" fmla="*/ 4786947 h 4938712"/>
              <a:gd name="connsiteX1975" fmla="*/ 3286760 w 6230937"/>
              <a:gd name="connsiteY1975" fmla="*/ 4786630 h 4938712"/>
              <a:gd name="connsiteX1976" fmla="*/ 3271202 w 6230937"/>
              <a:gd name="connsiteY1976" fmla="*/ 4785042 h 4938712"/>
              <a:gd name="connsiteX1977" fmla="*/ 3263582 w 6230937"/>
              <a:gd name="connsiteY1977" fmla="*/ 4784090 h 4938712"/>
              <a:gd name="connsiteX1978" fmla="*/ 3255645 w 6230937"/>
              <a:gd name="connsiteY1978" fmla="*/ 4782820 h 4938712"/>
              <a:gd name="connsiteX1979" fmla="*/ 3248025 w 6230937"/>
              <a:gd name="connsiteY1979" fmla="*/ 4781867 h 4938712"/>
              <a:gd name="connsiteX1980" fmla="*/ 3240405 w 6230937"/>
              <a:gd name="connsiteY1980" fmla="*/ 4780280 h 4938712"/>
              <a:gd name="connsiteX1981" fmla="*/ 3233102 w 6230937"/>
              <a:gd name="connsiteY1981" fmla="*/ 4778375 h 4938712"/>
              <a:gd name="connsiteX1982" fmla="*/ 3225800 w 6230937"/>
              <a:gd name="connsiteY1982" fmla="*/ 4776470 h 4938712"/>
              <a:gd name="connsiteX1983" fmla="*/ 3218815 w 6230937"/>
              <a:gd name="connsiteY1983" fmla="*/ 4773930 h 4938712"/>
              <a:gd name="connsiteX1984" fmla="*/ 3212147 w 6230937"/>
              <a:gd name="connsiteY1984" fmla="*/ 4771390 h 4938712"/>
              <a:gd name="connsiteX1985" fmla="*/ 3205480 w 6230937"/>
              <a:gd name="connsiteY1985" fmla="*/ 4768215 h 4938712"/>
              <a:gd name="connsiteX1986" fmla="*/ 3199130 w 6230937"/>
              <a:gd name="connsiteY1986" fmla="*/ 4765040 h 4938712"/>
              <a:gd name="connsiteX1987" fmla="*/ 3193097 w 6230937"/>
              <a:gd name="connsiteY1987" fmla="*/ 4761230 h 4938712"/>
              <a:gd name="connsiteX1988" fmla="*/ 3187382 w 6230937"/>
              <a:gd name="connsiteY1988" fmla="*/ 4757420 h 4938712"/>
              <a:gd name="connsiteX1989" fmla="*/ 3182302 w 6230937"/>
              <a:gd name="connsiteY1989" fmla="*/ 4752657 h 4938712"/>
              <a:gd name="connsiteX1990" fmla="*/ 3177540 w 6230937"/>
              <a:gd name="connsiteY1990" fmla="*/ 4747895 h 4938712"/>
              <a:gd name="connsiteX1991" fmla="*/ 3173095 w 6230937"/>
              <a:gd name="connsiteY1991" fmla="*/ 4742497 h 4938712"/>
              <a:gd name="connsiteX1992" fmla="*/ 3169285 w 6230937"/>
              <a:gd name="connsiteY1992" fmla="*/ 4736782 h 4938712"/>
              <a:gd name="connsiteX1993" fmla="*/ 3165792 w 6230937"/>
              <a:gd name="connsiteY1993" fmla="*/ 4730750 h 4938712"/>
              <a:gd name="connsiteX1994" fmla="*/ 3162617 w 6230937"/>
              <a:gd name="connsiteY1994" fmla="*/ 4723765 h 4938712"/>
              <a:gd name="connsiteX1995" fmla="*/ 3159125 w 6230937"/>
              <a:gd name="connsiteY1995" fmla="*/ 4715510 h 4938712"/>
              <a:gd name="connsiteX1996" fmla="*/ 3155950 w 6230937"/>
              <a:gd name="connsiteY1996" fmla="*/ 4706937 h 4938712"/>
              <a:gd name="connsiteX1997" fmla="*/ 3152775 w 6230937"/>
              <a:gd name="connsiteY1997" fmla="*/ 4697412 h 4938712"/>
              <a:gd name="connsiteX1998" fmla="*/ 3149600 w 6230937"/>
              <a:gd name="connsiteY1998" fmla="*/ 4686935 h 4938712"/>
              <a:gd name="connsiteX1999" fmla="*/ 3147060 w 6230937"/>
              <a:gd name="connsiteY1999" fmla="*/ 4675505 h 4938712"/>
              <a:gd name="connsiteX2000" fmla="*/ 3143885 w 6230937"/>
              <a:gd name="connsiteY2000" fmla="*/ 4663757 h 4938712"/>
              <a:gd name="connsiteX2001" fmla="*/ 3138170 w 6230937"/>
              <a:gd name="connsiteY2001" fmla="*/ 4638675 h 4938712"/>
              <a:gd name="connsiteX2002" fmla="*/ 3133090 w 6230937"/>
              <a:gd name="connsiteY2002" fmla="*/ 4611370 h 4938712"/>
              <a:gd name="connsiteX2003" fmla="*/ 3127692 w 6230937"/>
              <a:gd name="connsiteY2003" fmla="*/ 4582795 h 4938712"/>
              <a:gd name="connsiteX2004" fmla="*/ 3122930 w 6230937"/>
              <a:gd name="connsiteY2004" fmla="*/ 4553585 h 4938712"/>
              <a:gd name="connsiteX2005" fmla="*/ 3118167 w 6230937"/>
              <a:gd name="connsiteY2005" fmla="*/ 4524057 h 4938712"/>
              <a:gd name="connsiteX2006" fmla="*/ 3114357 w 6230937"/>
              <a:gd name="connsiteY2006" fmla="*/ 4494530 h 4938712"/>
              <a:gd name="connsiteX2007" fmla="*/ 3110547 w 6230937"/>
              <a:gd name="connsiteY2007" fmla="*/ 4465637 h 4938712"/>
              <a:gd name="connsiteX2008" fmla="*/ 3107055 w 6230937"/>
              <a:gd name="connsiteY2008" fmla="*/ 4438015 h 4938712"/>
              <a:gd name="connsiteX2009" fmla="*/ 3103880 w 6230937"/>
              <a:gd name="connsiteY2009" fmla="*/ 4411980 h 4938712"/>
              <a:gd name="connsiteX2010" fmla="*/ 3101022 w 6230937"/>
              <a:gd name="connsiteY2010" fmla="*/ 4387850 h 4938712"/>
              <a:gd name="connsiteX2011" fmla="*/ 3098800 w 6230937"/>
              <a:gd name="connsiteY2011" fmla="*/ 4366260 h 4938712"/>
              <a:gd name="connsiteX2012" fmla="*/ 3096895 w 6230937"/>
              <a:gd name="connsiteY2012" fmla="*/ 4348162 h 4938712"/>
              <a:gd name="connsiteX2013" fmla="*/ 3084830 w 6230937"/>
              <a:gd name="connsiteY2013" fmla="*/ 4298315 h 4938712"/>
              <a:gd name="connsiteX2014" fmla="*/ 3082290 w 6230937"/>
              <a:gd name="connsiteY2014" fmla="*/ 4291330 h 4938712"/>
              <a:gd name="connsiteX2015" fmla="*/ 3081337 w 6230937"/>
              <a:gd name="connsiteY2015" fmla="*/ 4286885 h 4938712"/>
              <a:gd name="connsiteX2016" fmla="*/ 3080067 w 6230937"/>
              <a:gd name="connsiteY2016" fmla="*/ 4281805 h 4938712"/>
              <a:gd name="connsiteX2017" fmla="*/ 3077845 w 6230937"/>
              <a:gd name="connsiteY2017" fmla="*/ 4272597 h 4938712"/>
              <a:gd name="connsiteX2018" fmla="*/ 3059430 w 6230937"/>
              <a:gd name="connsiteY2018" fmla="*/ 4183380 h 4938712"/>
              <a:gd name="connsiteX2019" fmla="*/ 3060065 w 6230937"/>
              <a:gd name="connsiteY2019" fmla="*/ 4183062 h 4938712"/>
              <a:gd name="connsiteX2020" fmla="*/ 3060065 w 6230937"/>
              <a:gd name="connsiteY2020" fmla="*/ 4182110 h 4938712"/>
              <a:gd name="connsiteX2021" fmla="*/ 3060065 w 6230937"/>
              <a:gd name="connsiteY2021" fmla="*/ 4181157 h 4938712"/>
              <a:gd name="connsiteX2022" fmla="*/ 3059430 w 6230937"/>
              <a:gd name="connsiteY2022" fmla="*/ 4180205 h 4938712"/>
              <a:gd name="connsiteX2023" fmla="*/ 3057842 w 6230937"/>
              <a:gd name="connsiteY2023" fmla="*/ 4177982 h 4938712"/>
              <a:gd name="connsiteX2024" fmla="*/ 3056572 w 6230937"/>
              <a:gd name="connsiteY2024" fmla="*/ 4176077 h 4938712"/>
              <a:gd name="connsiteX2025" fmla="*/ 3030220 w 6230937"/>
              <a:gd name="connsiteY2025" fmla="*/ 4530725 h 4938712"/>
              <a:gd name="connsiteX2026" fmla="*/ 3028950 w 6230937"/>
              <a:gd name="connsiteY2026" fmla="*/ 4544377 h 4938712"/>
              <a:gd name="connsiteX2027" fmla="*/ 3028315 w 6230937"/>
              <a:gd name="connsiteY2027" fmla="*/ 4561522 h 4938712"/>
              <a:gd name="connsiteX2028" fmla="*/ 3027362 w 6230937"/>
              <a:gd name="connsiteY2028" fmla="*/ 4581207 h 4938712"/>
              <a:gd name="connsiteX2029" fmla="*/ 3027045 w 6230937"/>
              <a:gd name="connsiteY2029" fmla="*/ 4603115 h 4938712"/>
              <a:gd name="connsiteX2030" fmla="*/ 3026727 w 6230937"/>
              <a:gd name="connsiteY2030" fmla="*/ 4625975 h 4938712"/>
              <a:gd name="connsiteX2031" fmla="*/ 3025775 w 6230937"/>
              <a:gd name="connsiteY2031" fmla="*/ 4650105 h 4938712"/>
              <a:gd name="connsiteX2032" fmla="*/ 3024822 w 6230937"/>
              <a:gd name="connsiteY2032" fmla="*/ 4674235 h 4938712"/>
              <a:gd name="connsiteX2033" fmla="*/ 3023553 w 6230937"/>
              <a:gd name="connsiteY2033" fmla="*/ 4698047 h 4938712"/>
              <a:gd name="connsiteX2034" fmla="*/ 3022918 w 6230937"/>
              <a:gd name="connsiteY2034" fmla="*/ 4705350 h 4938712"/>
              <a:gd name="connsiteX2035" fmla="*/ 3021647 w 6230937"/>
              <a:gd name="connsiteY2035" fmla="*/ 4715192 h 4938712"/>
              <a:gd name="connsiteX2036" fmla="*/ 3019742 w 6230937"/>
              <a:gd name="connsiteY2036" fmla="*/ 4726940 h 4938712"/>
              <a:gd name="connsiteX2037" fmla="*/ 3017203 w 6230937"/>
              <a:gd name="connsiteY2037" fmla="*/ 4739005 h 4938712"/>
              <a:gd name="connsiteX2038" fmla="*/ 3014663 w 6230937"/>
              <a:gd name="connsiteY2038" fmla="*/ 4751070 h 4938712"/>
              <a:gd name="connsiteX2039" fmla="*/ 3012122 w 6230937"/>
              <a:gd name="connsiteY2039" fmla="*/ 4762500 h 4938712"/>
              <a:gd name="connsiteX2040" fmla="*/ 3010852 w 6230937"/>
              <a:gd name="connsiteY2040" fmla="*/ 4766945 h 4938712"/>
              <a:gd name="connsiteX2041" fmla="*/ 3009582 w 6230937"/>
              <a:gd name="connsiteY2041" fmla="*/ 4771390 h 4938712"/>
              <a:gd name="connsiteX2042" fmla="*/ 3007995 w 6230937"/>
              <a:gd name="connsiteY2042" fmla="*/ 4774882 h 4938712"/>
              <a:gd name="connsiteX2043" fmla="*/ 3006725 w 6230937"/>
              <a:gd name="connsiteY2043" fmla="*/ 4777422 h 4938712"/>
              <a:gd name="connsiteX2044" fmla="*/ 3002915 w 6230937"/>
              <a:gd name="connsiteY2044" fmla="*/ 4782502 h 4938712"/>
              <a:gd name="connsiteX2045" fmla="*/ 2997200 w 6230937"/>
              <a:gd name="connsiteY2045" fmla="*/ 4789170 h 4938712"/>
              <a:gd name="connsiteX2046" fmla="*/ 2993708 w 6230937"/>
              <a:gd name="connsiteY2046" fmla="*/ 4792345 h 4938712"/>
              <a:gd name="connsiteX2047" fmla="*/ 2990532 w 6230937"/>
              <a:gd name="connsiteY2047" fmla="*/ 4795520 h 4938712"/>
              <a:gd name="connsiteX2048" fmla="*/ 2987357 w 6230937"/>
              <a:gd name="connsiteY2048" fmla="*/ 4797742 h 4938712"/>
              <a:gd name="connsiteX2049" fmla="*/ 2985135 w 6230937"/>
              <a:gd name="connsiteY2049" fmla="*/ 4799330 h 4938712"/>
              <a:gd name="connsiteX2050" fmla="*/ 2981007 w 6230937"/>
              <a:gd name="connsiteY2050" fmla="*/ 4801552 h 4938712"/>
              <a:gd name="connsiteX2051" fmla="*/ 2976563 w 6230937"/>
              <a:gd name="connsiteY2051" fmla="*/ 4803457 h 4938712"/>
              <a:gd name="connsiteX2052" fmla="*/ 2971800 w 6230937"/>
              <a:gd name="connsiteY2052" fmla="*/ 4805680 h 4938712"/>
              <a:gd name="connsiteX2053" fmla="*/ 2966720 w 6230937"/>
              <a:gd name="connsiteY2053" fmla="*/ 4807267 h 4938712"/>
              <a:gd name="connsiteX2054" fmla="*/ 2961640 w 6230937"/>
              <a:gd name="connsiteY2054" fmla="*/ 4808537 h 4938712"/>
              <a:gd name="connsiteX2055" fmla="*/ 2956242 w 6230937"/>
              <a:gd name="connsiteY2055" fmla="*/ 4809807 h 4938712"/>
              <a:gd name="connsiteX2056" fmla="*/ 2950210 w 6230937"/>
              <a:gd name="connsiteY2056" fmla="*/ 4811077 h 4938712"/>
              <a:gd name="connsiteX2057" fmla="*/ 2944495 w 6230937"/>
              <a:gd name="connsiteY2057" fmla="*/ 4812030 h 4938712"/>
              <a:gd name="connsiteX2058" fmla="*/ 2932113 w 6230937"/>
              <a:gd name="connsiteY2058" fmla="*/ 4813617 h 4938712"/>
              <a:gd name="connsiteX2059" fmla="*/ 2919095 w 6230937"/>
              <a:gd name="connsiteY2059" fmla="*/ 4814570 h 4938712"/>
              <a:gd name="connsiteX2060" fmla="*/ 2906078 w 6230937"/>
              <a:gd name="connsiteY2060" fmla="*/ 4815205 h 4938712"/>
              <a:gd name="connsiteX2061" fmla="*/ 2892742 w 6230937"/>
              <a:gd name="connsiteY2061" fmla="*/ 4815205 h 4938712"/>
              <a:gd name="connsiteX2062" fmla="*/ 2879725 w 6230937"/>
              <a:gd name="connsiteY2062" fmla="*/ 4814887 h 4938712"/>
              <a:gd name="connsiteX2063" fmla="*/ 2867025 w 6230937"/>
              <a:gd name="connsiteY2063" fmla="*/ 4814570 h 4938712"/>
              <a:gd name="connsiteX2064" fmla="*/ 2854960 w 6230937"/>
              <a:gd name="connsiteY2064" fmla="*/ 4813617 h 4938712"/>
              <a:gd name="connsiteX2065" fmla="*/ 2843530 w 6230937"/>
              <a:gd name="connsiteY2065" fmla="*/ 4812665 h 4938712"/>
              <a:gd name="connsiteX2066" fmla="*/ 2833370 w 6230937"/>
              <a:gd name="connsiteY2066" fmla="*/ 4811395 h 4938712"/>
              <a:gd name="connsiteX2067" fmla="*/ 2824162 w 6230937"/>
              <a:gd name="connsiteY2067" fmla="*/ 4809807 h 4938712"/>
              <a:gd name="connsiteX2068" fmla="*/ 2816860 w 6230937"/>
              <a:gd name="connsiteY2068" fmla="*/ 4808537 h 4938712"/>
              <a:gd name="connsiteX2069" fmla="*/ 2810510 w 6230937"/>
              <a:gd name="connsiteY2069" fmla="*/ 4807585 h 4938712"/>
              <a:gd name="connsiteX2070" fmla="*/ 2736215 w 6230937"/>
              <a:gd name="connsiteY2070" fmla="*/ 4790122 h 4938712"/>
              <a:gd name="connsiteX2071" fmla="*/ 2730182 w 6230937"/>
              <a:gd name="connsiteY2071" fmla="*/ 4787265 h 4938712"/>
              <a:gd name="connsiteX2072" fmla="*/ 2724467 w 6230937"/>
              <a:gd name="connsiteY2072" fmla="*/ 4784090 h 4938712"/>
              <a:gd name="connsiteX2073" fmla="*/ 2719070 w 6230937"/>
              <a:gd name="connsiteY2073" fmla="*/ 4780597 h 4938712"/>
              <a:gd name="connsiteX2074" fmla="*/ 2713990 w 6230937"/>
              <a:gd name="connsiteY2074" fmla="*/ 4776470 h 4938712"/>
              <a:gd name="connsiteX2075" fmla="*/ 2709228 w 6230937"/>
              <a:gd name="connsiteY2075" fmla="*/ 4771707 h 4938712"/>
              <a:gd name="connsiteX2076" fmla="*/ 2705100 w 6230937"/>
              <a:gd name="connsiteY2076" fmla="*/ 4766627 h 4938712"/>
              <a:gd name="connsiteX2077" fmla="*/ 2700972 w 6230937"/>
              <a:gd name="connsiteY2077" fmla="*/ 4761230 h 4938712"/>
              <a:gd name="connsiteX2078" fmla="*/ 2697480 w 6230937"/>
              <a:gd name="connsiteY2078" fmla="*/ 4755197 h 4938712"/>
              <a:gd name="connsiteX2079" fmla="*/ 2693987 w 6230937"/>
              <a:gd name="connsiteY2079" fmla="*/ 4749165 h 4938712"/>
              <a:gd name="connsiteX2080" fmla="*/ 2691130 w 6230937"/>
              <a:gd name="connsiteY2080" fmla="*/ 4742497 h 4938712"/>
              <a:gd name="connsiteX2081" fmla="*/ 2687955 w 6230937"/>
              <a:gd name="connsiteY2081" fmla="*/ 4735830 h 4938712"/>
              <a:gd name="connsiteX2082" fmla="*/ 2685415 w 6230937"/>
              <a:gd name="connsiteY2082" fmla="*/ 4728845 h 4938712"/>
              <a:gd name="connsiteX2083" fmla="*/ 2682875 w 6230937"/>
              <a:gd name="connsiteY2083" fmla="*/ 4721542 h 4938712"/>
              <a:gd name="connsiteX2084" fmla="*/ 2680335 w 6230937"/>
              <a:gd name="connsiteY2084" fmla="*/ 4713922 h 4938712"/>
              <a:gd name="connsiteX2085" fmla="*/ 2678430 w 6230937"/>
              <a:gd name="connsiteY2085" fmla="*/ 4706302 h 4938712"/>
              <a:gd name="connsiteX2086" fmla="*/ 2676525 w 6230937"/>
              <a:gd name="connsiteY2086" fmla="*/ 4699000 h 4938712"/>
              <a:gd name="connsiteX2087" fmla="*/ 2673032 w 6230937"/>
              <a:gd name="connsiteY2087" fmla="*/ 4682807 h 4938712"/>
              <a:gd name="connsiteX2088" fmla="*/ 2669857 w 6230937"/>
              <a:gd name="connsiteY2088" fmla="*/ 4666932 h 4938712"/>
              <a:gd name="connsiteX2089" fmla="*/ 2667317 w 6230937"/>
              <a:gd name="connsiteY2089" fmla="*/ 4651375 h 4938712"/>
              <a:gd name="connsiteX2090" fmla="*/ 2664460 w 6230937"/>
              <a:gd name="connsiteY2090" fmla="*/ 4636135 h 4938712"/>
              <a:gd name="connsiteX2091" fmla="*/ 2661920 w 6230937"/>
              <a:gd name="connsiteY2091" fmla="*/ 4621530 h 4938712"/>
              <a:gd name="connsiteX2092" fmla="*/ 2659063 w 6230937"/>
              <a:gd name="connsiteY2092" fmla="*/ 4607877 h 4938712"/>
              <a:gd name="connsiteX2093" fmla="*/ 2657475 w 6230937"/>
              <a:gd name="connsiteY2093" fmla="*/ 4601210 h 4938712"/>
              <a:gd name="connsiteX2094" fmla="*/ 2655888 w 6230937"/>
              <a:gd name="connsiteY2094" fmla="*/ 4595177 h 4938712"/>
              <a:gd name="connsiteX2095" fmla="*/ 2654300 w 6230937"/>
              <a:gd name="connsiteY2095" fmla="*/ 4589462 h 4938712"/>
              <a:gd name="connsiteX2096" fmla="*/ 2652395 w 6230937"/>
              <a:gd name="connsiteY2096" fmla="*/ 4584065 h 4938712"/>
              <a:gd name="connsiteX2097" fmla="*/ 2649855 w 6230937"/>
              <a:gd name="connsiteY2097" fmla="*/ 4575810 h 4938712"/>
              <a:gd name="connsiteX2098" fmla="*/ 2646997 w 6230937"/>
              <a:gd name="connsiteY2098" fmla="*/ 4567555 h 4938712"/>
              <a:gd name="connsiteX2099" fmla="*/ 2644775 w 6230937"/>
              <a:gd name="connsiteY2099" fmla="*/ 4559617 h 4938712"/>
              <a:gd name="connsiteX2100" fmla="*/ 2642552 w 6230937"/>
              <a:gd name="connsiteY2100" fmla="*/ 4551680 h 4938712"/>
              <a:gd name="connsiteX2101" fmla="*/ 2638743 w 6230937"/>
              <a:gd name="connsiteY2101" fmla="*/ 4535805 h 4938712"/>
              <a:gd name="connsiteX2102" fmla="*/ 2636202 w 6230937"/>
              <a:gd name="connsiteY2102" fmla="*/ 4520565 h 4938712"/>
              <a:gd name="connsiteX2103" fmla="*/ 2633345 w 6230937"/>
              <a:gd name="connsiteY2103" fmla="*/ 4505325 h 4938712"/>
              <a:gd name="connsiteX2104" fmla="*/ 2631440 w 6230937"/>
              <a:gd name="connsiteY2104" fmla="*/ 4490720 h 4938712"/>
              <a:gd name="connsiteX2105" fmla="*/ 2629853 w 6230937"/>
              <a:gd name="connsiteY2105" fmla="*/ 4475797 h 4938712"/>
              <a:gd name="connsiteX2106" fmla="*/ 2628265 w 6230937"/>
              <a:gd name="connsiteY2106" fmla="*/ 4461827 h 4938712"/>
              <a:gd name="connsiteX2107" fmla="*/ 2626995 w 6230937"/>
              <a:gd name="connsiteY2107" fmla="*/ 4447857 h 4938712"/>
              <a:gd name="connsiteX2108" fmla="*/ 2625407 w 6230937"/>
              <a:gd name="connsiteY2108" fmla="*/ 4434205 h 4938712"/>
              <a:gd name="connsiteX2109" fmla="*/ 2624138 w 6230937"/>
              <a:gd name="connsiteY2109" fmla="*/ 4420552 h 4938712"/>
              <a:gd name="connsiteX2110" fmla="*/ 2621915 w 6230937"/>
              <a:gd name="connsiteY2110" fmla="*/ 4407535 h 4938712"/>
              <a:gd name="connsiteX2111" fmla="*/ 2619692 w 6230937"/>
              <a:gd name="connsiteY2111" fmla="*/ 4394835 h 4938712"/>
              <a:gd name="connsiteX2112" fmla="*/ 2617152 w 6230937"/>
              <a:gd name="connsiteY2112" fmla="*/ 4382452 h 4938712"/>
              <a:gd name="connsiteX2113" fmla="*/ 2615565 w 6230937"/>
              <a:gd name="connsiteY2113" fmla="*/ 4376420 h 4938712"/>
              <a:gd name="connsiteX2114" fmla="*/ 2613342 w 6230937"/>
              <a:gd name="connsiteY2114" fmla="*/ 4370387 h 4938712"/>
              <a:gd name="connsiteX2115" fmla="*/ 2611437 w 6230937"/>
              <a:gd name="connsiteY2115" fmla="*/ 4364355 h 4938712"/>
              <a:gd name="connsiteX2116" fmla="*/ 2609215 w 6230937"/>
              <a:gd name="connsiteY2116" fmla="*/ 4358640 h 4938712"/>
              <a:gd name="connsiteX2117" fmla="*/ 2595245 w 6230937"/>
              <a:gd name="connsiteY2117" fmla="*/ 4322445 h 4938712"/>
              <a:gd name="connsiteX2118" fmla="*/ 2593975 w 6230937"/>
              <a:gd name="connsiteY2118" fmla="*/ 4317365 h 4938712"/>
              <a:gd name="connsiteX2119" fmla="*/ 2592387 w 6230937"/>
              <a:gd name="connsiteY2119" fmla="*/ 4309110 h 4938712"/>
              <a:gd name="connsiteX2120" fmla="*/ 2590482 w 6230937"/>
              <a:gd name="connsiteY2120" fmla="*/ 4299267 h 4938712"/>
              <a:gd name="connsiteX2121" fmla="*/ 2588578 w 6230937"/>
              <a:gd name="connsiteY2121" fmla="*/ 4288472 h 4938712"/>
              <a:gd name="connsiteX2122" fmla="*/ 2586355 w 6230937"/>
              <a:gd name="connsiteY2122" fmla="*/ 4277360 h 4938712"/>
              <a:gd name="connsiteX2123" fmla="*/ 2584767 w 6230937"/>
              <a:gd name="connsiteY2123" fmla="*/ 4266247 h 4938712"/>
              <a:gd name="connsiteX2124" fmla="*/ 2583180 w 6230937"/>
              <a:gd name="connsiteY2124" fmla="*/ 4256722 h 4938712"/>
              <a:gd name="connsiteX2125" fmla="*/ 2582227 w 6230937"/>
              <a:gd name="connsiteY2125" fmla="*/ 4249102 h 4938712"/>
              <a:gd name="connsiteX2126" fmla="*/ 2571433 w 6230937"/>
              <a:gd name="connsiteY2126" fmla="*/ 4150677 h 4938712"/>
              <a:gd name="connsiteX2127" fmla="*/ 2569210 w 6230937"/>
              <a:gd name="connsiteY2127" fmla="*/ 4139882 h 4938712"/>
              <a:gd name="connsiteX2128" fmla="*/ 2567305 w 6230937"/>
              <a:gd name="connsiteY2128" fmla="*/ 4129722 h 4938712"/>
              <a:gd name="connsiteX2129" fmla="*/ 2566035 w 6230937"/>
              <a:gd name="connsiteY2129" fmla="*/ 4119880 h 4938712"/>
              <a:gd name="connsiteX2130" fmla="*/ 2564765 w 6230937"/>
              <a:gd name="connsiteY2130" fmla="*/ 4110672 h 4938712"/>
              <a:gd name="connsiteX2131" fmla="*/ 2564130 w 6230937"/>
              <a:gd name="connsiteY2131" fmla="*/ 4092575 h 4938712"/>
              <a:gd name="connsiteX2132" fmla="*/ 2563495 w 6230937"/>
              <a:gd name="connsiteY2132" fmla="*/ 4075112 h 4938712"/>
              <a:gd name="connsiteX2133" fmla="*/ 2562860 w 6230937"/>
              <a:gd name="connsiteY2133" fmla="*/ 4057650 h 4938712"/>
              <a:gd name="connsiteX2134" fmla="*/ 2561590 w 6230937"/>
              <a:gd name="connsiteY2134" fmla="*/ 4039235 h 4938712"/>
              <a:gd name="connsiteX2135" fmla="*/ 2560637 w 6230937"/>
              <a:gd name="connsiteY2135" fmla="*/ 4030027 h 4938712"/>
              <a:gd name="connsiteX2136" fmla="*/ 2559050 w 6230937"/>
              <a:gd name="connsiteY2136" fmla="*/ 4019867 h 4938712"/>
              <a:gd name="connsiteX2137" fmla="*/ 2556510 w 6230937"/>
              <a:gd name="connsiteY2137" fmla="*/ 4009390 h 4938712"/>
              <a:gd name="connsiteX2138" fmla="*/ 2553970 w 6230937"/>
              <a:gd name="connsiteY2138" fmla="*/ 3997960 h 4938712"/>
              <a:gd name="connsiteX2139" fmla="*/ 2533015 w 6230937"/>
              <a:gd name="connsiteY2139" fmla="*/ 3837305 h 4938712"/>
              <a:gd name="connsiteX2140" fmla="*/ 2532380 w 6230937"/>
              <a:gd name="connsiteY2140" fmla="*/ 3834130 h 4938712"/>
              <a:gd name="connsiteX2141" fmla="*/ 2531745 w 6230937"/>
              <a:gd name="connsiteY2141" fmla="*/ 3830637 h 4938712"/>
              <a:gd name="connsiteX2142" fmla="*/ 2531427 w 6230937"/>
              <a:gd name="connsiteY2142" fmla="*/ 3826827 h 4938712"/>
              <a:gd name="connsiteX2143" fmla="*/ 2530792 w 6230937"/>
              <a:gd name="connsiteY2143" fmla="*/ 3823652 h 4938712"/>
              <a:gd name="connsiteX2144" fmla="*/ 2509520 w 6230937"/>
              <a:gd name="connsiteY2144" fmla="*/ 3508692 h 4938712"/>
              <a:gd name="connsiteX2145" fmla="*/ 2509520 w 6230937"/>
              <a:gd name="connsiteY2145" fmla="*/ 3500120 h 4938712"/>
              <a:gd name="connsiteX2146" fmla="*/ 2508885 w 6230937"/>
              <a:gd name="connsiteY2146" fmla="*/ 3491230 h 4938712"/>
              <a:gd name="connsiteX2147" fmla="*/ 2507932 w 6230937"/>
              <a:gd name="connsiteY2147" fmla="*/ 3481705 h 4938712"/>
              <a:gd name="connsiteX2148" fmla="*/ 2506663 w 6230937"/>
              <a:gd name="connsiteY2148" fmla="*/ 3472497 h 4938712"/>
              <a:gd name="connsiteX2149" fmla="*/ 2504122 w 6230937"/>
              <a:gd name="connsiteY2149" fmla="*/ 3453765 h 4938712"/>
              <a:gd name="connsiteX2150" fmla="*/ 2500948 w 6230937"/>
              <a:gd name="connsiteY2150" fmla="*/ 3434397 h 4938712"/>
              <a:gd name="connsiteX2151" fmla="*/ 2498090 w 6230937"/>
              <a:gd name="connsiteY2151" fmla="*/ 3414395 h 4938712"/>
              <a:gd name="connsiteX2152" fmla="*/ 2495550 w 6230937"/>
              <a:gd name="connsiteY2152" fmla="*/ 3394710 h 4938712"/>
              <a:gd name="connsiteX2153" fmla="*/ 2494598 w 6230937"/>
              <a:gd name="connsiteY2153" fmla="*/ 3384867 h 4938712"/>
              <a:gd name="connsiteX2154" fmla="*/ 2493962 w 6230937"/>
              <a:gd name="connsiteY2154" fmla="*/ 3374707 h 4938712"/>
              <a:gd name="connsiteX2155" fmla="*/ 2493645 w 6230937"/>
              <a:gd name="connsiteY2155" fmla="*/ 3364865 h 4938712"/>
              <a:gd name="connsiteX2156" fmla="*/ 2493010 w 6230937"/>
              <a:gd name="connsiteY2156" fmla="*/ 3355022 h 4938712"/>
              <a:gd name="connsiteX2157" fmla="*/ 2487612 w 6230937"/>
              <a:gd name="connsiteY2157" fmla="*/ 3360737 h 4938712"/>
              <a:gd name="connsiteX2158" fmla="*/ 2483802 w 6230937"/>
              <a:gd name="connsiteY2158" fmla="*/ 3364865 h 4938712"/>
              <a:gd name="connsiteX2159" fmla="*/ 2480627 w 6230937"/>
              <a:gd name="connsiteY2159" fmla="*/ 3368675 h 4938712"/>
              <a:gd name="connsiteX2160" fmla="*/ 2478405 w 6230937"/>
              <a:gd name="connsiteY2160" fmla="*/ 3372167 h 4938712"/>
              <a:gd name="connsiteX2161" fmla="*/ 2476818 w 6230937"/>
              <a:gd name="connsiteY2161" fmla="*/ 3375977 h 4938712"/>
              <a:gd name="connsiteX2162" fmla="*/ 2475230 w 6230937"/>
              <a:gd name="connsiteY2162" fmla="*/ 3381375 h 4938712"/>
              <a:gd name="connsiteX2163" fmla="*/ 2473642 w 6230937"/>
              <a:gd name="connsiteY2163" fmla="*/ 3388360 h 4938712"/>
              <a:gd name="connsiteX2164" fmla="*/ 2472055 w 6230937"/>
              <a:gd name="connsiteY2164" fmla="*/ 3398202 h 4938712"/>
              <a:gd name="connsiteX2165" fmla="*/ 2471103 w 6230937"/>
              <a:gd name="connsiteY2165" fmla="*/ 3407410 h 4938712"/>
              <a:gd name="connsiteX2166" fmla="*/ 2469832 w 6230937"/>
              <a:gd name="connsiteY2166" fmla="*/ 3417252 h 4938712"/>
              <a:gd name="connsiteX2167" fmla="*/ 2468563 w 6230937"/>
              <a:gd name="connsiteY2167" fmla="*/ 3426777 h 4938712"/>
              <a:gd name="connsiteX2168" fmla="*/ 2467927 w 6230937"/>
              <a:gd name="connsiteY2168" fmla="*/ 3436937 h 4938712"/>
              <a:gd name="connsiteX2169" fmla="*/ 2466975 w 6230937"/>
              <a:gd name="connsiteY2169" fmla="*/ 3457575 h 4938712"/>
              <a:gd name="connsiteX2170" fmla="*/ 2466657 w 6230937"/>
              <a:gd name="connsiteY2170" fmla="*/ 3479482 h 4938712"/>
              <a:gd name="connsiteX2171" fmla="*/ 2466657 w 6230937"/>
              <a:gd name="connsiteY2171" fmla="*/ 3501390 h 4938712"/>
              <a:gd name="connsiteX2172" fmla="*/ 2466975 w 6230937"/>
              <a:gd name="connsiteY2172" fmla="*/ 3524250 h 4938712"/>
              <a:gd name="connsiteX2173" fmla="*/ 2467610 w 6230937"/>
              <a:gd name="connsiteY2173" fmla="*/ 3547110 h 4938712"/>
              <a:gd name="connsiteX2174" fmla="*/ 2467927 w 6230937"/>
              <a:gd name="connsiteY2174" fmla="*/ 3570605 h 4938712"/>
              <a:gd name="connsiteX2175" fmla="*/ 2468245 w 6230937"/>
              <a:gd name="connsiteY2175" fmla="*/ 3594417 h 4938712"/>
              <a:gd name="connsiteX2176" fmla="*/ 2468563 w 6230937"/>
              <a:gd name="connsiteY2176" fmla="*/ 3618230 h 4938712"/>
              <a:gd name="connsiteX2177" fmla="*/ 2468563 w 6230937"/>
              <a:gd name="connsiteY2177" fmla="*/ 3641725 h 4938712"/>
              <a:gd name="connsiteX2178" fmla="*/ 2467927 w 6230937"/>
              <a:gd name="connsiteY2178" fmla="*/ 3665537 h 4938712"/>
              <a:gd name="connsiteX2179" fmla="*/ 2466340 w 6230937"/>
              <a:gd name="connsiteY2179" fmla="*/ 3689032 h 4938712"/>
              <a:gd name="connsiteX2180" fmla="*/ 2464435 w 6230937"/>
              <a:gd name="connsiteY2180" fmla="*/ 3712210 h 4938712"/>
              <a:gd name="connsiteX2181" fmla="*/ 2463165 w 6230937"/>
              <a:gd name="connsiteY2181" fmla="*/ 3723957 h 4938712"/>
              <a:gd name="connsiteX2182" fmla="*/ 2461577 w 6230937"/>
              <a:gd name="connsiteY2182" fmla="*/ 3735387 h 4938712"/>
              <a:gd name="connsiteX2183" fmla="*/ 2459673 w 6230937"/>
              <a:gd name="connsiteY2183" fmla="*/ 3746500 h 4938712"/>
              <a:gd name="connsiteX2184" fmla="*/ 2457450 w 6230937"/>
              <a:gd name="connsiteY2184" fmla="*/ 3757930 h 4938712"/>
              <a:gd name="connsiteX2185" fmla="*/ 2454592 w 6230937"/>
              <a:gd name="connsiteY2185" fmla="*/ 3770312 h 4938712"/>
              <a:gd name="connsiteX2186" fmla="*/ 2451417 w 6230937"/>
              <a:gd name="connsiteY2186" fmla="*/ 3781742 h 4938712"/>
              <a:gd name="connsiteX2187" fmla="*/ 2448243 w 6230937"/>
              <a:gd name="connsiteY2187" fmla="*/ 3791267 h 4938712"/>
              <a:gd name="connsiteX2188" fmla="*/ 2446020 w 6230937"/>
              <a:gd name="connsiteY2188" fmla="*/ 3801110 h 4938712"/>
              <a:gd name="connsiteX2189" fmla="*/ 2445385 w 6230937"/>
              <a:gd name="connsiteY2189" fmla="*/ 3805872 h 4938712"/>
              <a:gd name="connsiteX2190" fmla="*/ 2444750 w 6230937"/>
              <a:gd name="connsiteY2190" fmla="*/ 3810952 h 4938712"/>
              <a:gd name="connsiteX2191" fmla="*/ 2444432 w 6230937"/>
              <a:gd name="connsiteY2191" fmla="*/ 3816350 h 4938712"/>
              <a:gd name="connsiteX2192" fmla="*/ 2444432 w 6230937"/>
              <a:gd name="connsiteY2192" fmla="*/ 3821747 h 4938712"/>
              <a:gd name="connsiteX2193" fmla="*/ 2445385 w 6230937"/>
              <a:gd name="connsiteY2193" fmla="*/ 3827462 h 4938712"/>
              <a:gd name="connsiteX2194" fmla="*/ 2446020 w 6230937"/>
              <a:gd name="connsiteY2194" fmla="*/ 3833812 h 4938712"/>
              <a:gd name="connsiteX2195" fmla="*/ 2447608 w 6230937"/>
              <a:gd name="connsiteY2195" fmla="*/ 3840480 h 4938712"/>
              <a:gd name="connsiteX2196" fmla="*/ 2449830 w 6230937"/>
              <a:gd name="connsiteY2196" fmla="*/ 3847782 h 4938712"/>
              <a:gd name="connsiteX2197" fmla="*/ 2454592 w 6230937"/>
              <a:gd name="connsiteY2197" fmla="*/ 3861752 h 4938712"/>
              <a:gd name="connsiteX2198" fmla="*/ 2456815 w 6230937"/>
              <a:gd name="connsiteY2198" fmla="*/ 3871912 h 4938712"/>
              <a:gd name="connsiteX2199" fmla="*/ 2459037 w 6230937"/>
              <a:gd name="connsiteY2199" fmla="*/ 3881755 h 4938712"/>
              <a:gd name="connsiteX2200" fmla="*/ 2459673 w 6230937"/>
              <a:gd name="connsiteY2200" fmla="*/ 3891915 h 4938712"/>
              <a:gd name="connsiteX2201" fmla="*/ 2459990 w 6230937"/>
              <a:gd name="connsiteY2201" fmla="*/ 3901440 h 4938712"/>
              <a:gd name="connsiteX2202" fmla="*/ 2459990 w 6230937"/>
              <a:gd name="connsiteY2202" fmla="*/ 3911600 h 4938712"/>
              <a:gd name="connsiteX2203" fmla="*/ 2459673 w 6230937"/>
              <a:gd name="connsiteY2203" fmla="*/ 3921442 h 4938712"/>
              <a:gd name="connsiteX2204" fmla="*/ 2459037 w 6230937"/>
              <a:gd name="connsiteY2204" fmla="*/ 3930650 h 4938712"/>
              <a:gd name="connsiteX2205" fmla="*/ 2458085 w 6230937"/>
              <a:gd name="connsiteY2205" fmla="*/ 3940492 h 4938712"/>
              <a:gd name="connsiteX2206" fmla="*/ 2455227 w 6230937"/>
              <a:gd name="connsiteY2206" fmla="*/ 3959542 h 4938712"/>
              <a:gd name="connsiteX2207" fmla="*/ 2453005 w 6230937"/>
              <a:gd name="connsiteY2207" fmla="*/ 3978592 h 4938712"/>
              <a:gd name="connsiteX2208" fmla="*/ 2451735 w 6230937"/>
              <a:gd name="connsiteY2208" fmla="*/ 3987800 h 4938712"/>
              <a:gd name="connsiteX2209" fmla="*/ 2451100 w 6230937"/>
              <a:gd name="connsiteY2209" fmla="*/ 3997642 h 4938712"/>
              <a:gd name="connsiteX2210" fmla="*/ 2450465 w 6230937"/>
              <a:gd name="connsiteY2210" fmla="*/ 4007167 h 4938712"/>
              <a:gd name="connsiteX2211" fmla="*/ 2450465 w 6230937"/>
              <a:gd name="connsiteY2211" fmla="*/ 4016375 h 4938712"/>
              <a:gd name="connsiteX2212" fmla="*/ 2450465 w 6230937"/>
              <a:gd name="connsiteY2212" fmla="*/ 4034155 h 4938712"/>
              <a:gd name="connsiteX2213" fmla="*/ 2450465 w 6230937"/>
              <a:gd name="connsiteY2213" fmla="*/ 4051935 h 4938712"/>
              <a:gd name="connsiteX2214" fmla="*/ 2450783 w 6230937"/>
              <a:gd name="connsiteY2214" fmla="*/ 4069397 h 4938712"/>
              <a:gd name="connsiteX2215" fmla="*/ 2450783 w 6230937"/>
              <a:gd name="connsiteY2215" fmla="*/ 4086860 h 4938712"/>
              <a:gd name="connsiteX2216" fmla="*/ 2451100 w 6230937"/>
              <a:gd name="connsiteY2216" fmla="*/ 4104322 h 4938712"/>
              <a:gd name="connsiteX2217" fmla="*/ 2451417 w 6230937"/>
              <a:gd name="connsiteY2217" fmla="*/ 4121785 h 4938712"/>
              <a:gd name="connsiteX2218" fmla="*/ 2451417 w 6230937"/>
              <a:gd name="connsiteY2218" fmla="*/ 4139565 h 4938712"/>
              <a:gd name="connsiteX2219" fmla="*/ 2451735 w 6230937"/>
              <a:gd name="connsiteY2219" fmla="*/ 4157345 h 4938712"/>
              <a:gd name="connsiteX2220" fmla="*/ 2451735 w 6230937"/>
              <a:gd name="connsiteY2220" fmla="*/ 4174807 h 4938712"/>
              <a:gd name="connsiteX2221" fmla="*/ 2451735 w 6230937"/>
              <a:gd name="connsiteY2221" fmla="*/ 4192270 h 4938712"/>
              <a:gd name="connsiteX2222" fmla="*/ 2451417 w 6230937"/>
              <a:gd name="connsiteY2222" fmla="*/ 4209732 h 4938712"/>
              <a:gd name="connsiteX2223" fmla="*/ 2450783 w 6230937"/>
              <a:gd name="connsiteY2223" fmla="*/ 4227830 h 4938712"/>
              <a:gd name="connsiteX2224" fmla="*/ 2449830 w 6230937"/>
              <a:gd name="connsiteY2224" fmla="*/ 4245292 h 4938712"/>
              <a:gd name="connsiteX2225" fmla="*/ 2448877 w 6230937"/>
              <a:gd name="connsiteY2225" fmla="*/ 4263072 h 4938712"/>
              <a:gd name="connsiteX2226" fmla="*/ 2447608 w 6230937"/>
              <a:gd name="connsiteY2226" fmla="*/ 4281170 h 4938712"/>
              <a:gd name="connsiteX2227" fmla="*/ 2445702 w 6230937"/>
              <a:gd name="connsiteY2227" fmla="*/ 4298950 h 4938712"/>
              <a:gd name="connsiteX2228" fmla="*/ 2442210 w 6230937"/>
              <a:gd name="connsiteY2228" fmla="*/ 4333240 h 4938712"/>
              <a:gd name="connsiteX2229" fmla="*/ 2439353 w 6230937"/>
              <a:gd name="connsiteY2229" fmla="*/ 4363720 h 4938712"/>
              <a:gd name="connsiteX2230" fmla="*/ 2437765 w 6230937"/>
              <a:gd name="connsiteY2230" fmla="*/ 4391025 h 4938712"/>
              <a:gd name="connsiteX2231" fmla="*/ 2436812 w 6230937"/>
              <a:gd name="connsiteY2231" fmla="*/ 4415472 h 4938712"/>
              <a:gd name="connsiteX2232" fmla="*/ 2436812 w 6230937"/>
              <a:gd name="connsiteY2232" fmla="*/ 4437380 h 4938712"/>
              <a:gd name="connsiteX2233" fmla="*/ 2437130 w 6230937"/>
              <a:gd name="connsiteY2233" fmla="*/ 4457382 h 4938712"/>
              <a:gd name="connsiteX2234" fmla="*/ 2437765 w 6230937"/>
              <a:gd name="connsiteY2234" fmla="*/ 4476115 h 4938712"/>
              <a:gd name="connsiteX2235" fmla="*/ 2438718 w 6230937"/>
              <a:gd name="connsiteY2235" fmla="*/ 4493577 h 4938712"/>
              <a:gd name="connsiteX2236" fmla="*/ 2440305 w 6230937"/>
              <a:gd name="connsiteY2236" fmla="*/ 4511357 h 4938712"/>
              <a:gd name="connsiteX2237" fmla="*/ 2441257 w 6230937"/>
              <a:gd name="connsiteY2237" fmla="*/ 4528502 h 4938712"/>
              <a:gd name="connsiteX2238" fmla="*/ 2442527 w 6230937"/>
              <a:gd name="connsiteY2238" fmla="*/ 4546282 h 4938712"/>
              <a:gd name="connsiteX2239" fmla="*/ 2443797 w 6230937"/>
              <a:gd name="connsiteY2239" fmla="*/ 4565015 h 4938712"/>
              <a:gd name="connsiteX2240" fmla="*/ 2444750 w 6230937"/>
              <a:gd name="connsiteY2240" fmla="*/ 4585335 h 4938712"/>
              <a:gd name="connsiteX2241" fmla="*/ 2445385 w 6230937"/>
              <a:gd name="connsiteY2241" fmla="*/ 4607242 h 4938712"/>
              <a:gd name="connsiteX2242" fmla="*/ 2445385 w 6230937"/>
              <a:gd name="connsiteY2242" fmla="*/ 4632007 h 4938712"/>
              <a:gd name="connsiteX2243" fmla="*/ 2444432 w 6230937"/>
              <a:gd name="connsiteY2243" fmla="*/ 4659630 h 4938712"/>
              <a:gd name="connsiteX2244" fmla="*/ 2444115 w 6230937"/>
              <a:gd name="connsiteY2244" fmla="*/ 4687570 h 4938712"/>
              <a:gd name="connsiteX2245" fmla="*/ 2444115 w 6230937"/>
              <a:gd name="connsiteY2245" fmla="*/ 4708525 h 4938712"/>
              <a:gd name="connsiteX2246" fmla="*/ 2444750 w 6230937"/>
              <a:gd name="connsiteY2246" fmla="*/ 4725035 h 4938712"/>
              <a:gd name="connsiteX2247" fmla="*/ 2445385 w 6230937"/>
              <a:gd name="connsiteY2247" fmla="*/ 4740275 h 4938712"/>
              <a:gd name="connsiteX2248" fmla="*/ 2445702 w 6230937"/>
              <a:gd name="connsiteY2248" fmla="*/ 4748212 h 4938712"/>
              <a:gd name="connsiteX2249" fmla="*/ 2445385 w 6230937"/>
              <a:gd name="connsiteY2249" fmla="*/ 4756785 h 4938712"/>
              <a:gd name="connsiteX2250" fmla="*/ 2445385 w 6230937"/>
              <a:gd name="connsiteY2250" fmla="*/ 4766945 h 4938712"/>
              <a:gd name="connsiteX2251" fmla="*/ 2444432 w 6230937"/>
              <a:gd name="connsiteY2251" fmla="*/ 4778375 h 4938712"/>
              <a:gd name="connsiteX2252" fmla="*/ 2443797 w 6230937"/>
              <a:gd name="connsiteY2252" fmla="*/ 4792027 h 4938712"/>
              <a:gd name="connsiteX2253" fmla="*/ 2442527 w 6230937"/>
              <a:gd name="connsiteY2253" fmla="*/ 4807585 h 4938712"/>
              <a:gd name="connsiteX2254" fmla="*/ 2440622 w 6230937"/>
              <a:gd name="connsiteY2254" fmla="*/ 4825682 h 4938712"/>
              <a:gd name="connsiteX2255" fmla="*/ 2438718 w 6230937"/>
              <a:gd name="connsiteY2255" fmla="*/ 4847590 h 4938712"/>
              <a:gd name="connsiteX2256" fmla="*/ 2429828 w 6230937"/>
              <a:gd name="connsiteY2256" fmla="*/ 4847907 h 4938712"/>
              <a:gd name="connsiteX2257" fmla="*/ 2422207 w 6230937"/>
              <a:gd name="connsiteY2257" fmla="*/ 4848542 h 4938712"/>
              <a:gd name="connsiteX2258" fmla="*/ 2415540 w 6230937"/>
              <a:gd name="connsiteY2258" fmla="*/ 4849177 h 4938712"/>
              <a:gd name="connsiteX2259" fmla="*/ 2410142 w 6230937"/>
              <a:gd name="connsiteY2259" fmla="*/ 4849495 h 4938712"/>
              <a:gd name="connsiteX2260" fmla="*/ 2401570 w 6230937"/>
              <a:gd name="connsiteY2260" fmla="*/ 4851082 h 4938712"/>
              <a:gd name="connsiteX2261" fmla="*/ 2394585 w 6230937"/>
              <a:gd name="connsiteY2261" fmla="*/ 4852987 h 4938712"/>
              <a:gd name="connsiteX2262" fmla="*/ 2387600 w 6230937"/>
              <a:gd name="connsiteY2262" fmla="*/ 4854257 h 4938712"/>
              <a:gd name="connsiteX2263" fmla="*/ 2378710 w 6230937"/>
              <a:gd name="connsiteY2263" fmla="*/ 4854892 h 4938712"/>
              <a:gd name="connsiteX2264" fmla="*/ 2373630 w 6230937"/>
              <a:gd name="connsiteY2264" fmla="*/ 4855527 h 4938712"/>
              <a:gd name="connsiteX2265" fmla="*/ 2366962 w 6230937"/>
              <a:gd name="connsiteY2265" fmla="*/ 4855527 h 4938712"/>
              <a:gd name="connsiteX2266" fmla="*/ 2359660 w 6230937"/>
              <a:gd name="connsiteY2266" fmla="*/ 4855527 h 4938712"/>
              <a:gd name="connsiteX2267" fmla="*/ 2350770 w 6230937"/>
              <a:gd name="connsiteY2267" fmla="*/ 4854892 h 4938712"/>
              <a:gd name="connsiteX2268" fmla="*/ 2337435 w 6230937"/>
              <a:gd name="connsiteY2268" fmla="*/ 4854575 h 4938712"/>
              <a:gd name="connsiteX2269" fmla="*/ 2325370 w 6230937"/>
              <a:gd name="connsiteY2269" fmla="*/ 4854575 h 4938712"/>
              <a:gd name="connsiteX2270" fmla="*/ 2314257 w 6230937"/>
              <a:gd name="connsiteY2270" fmla="*/ 4854892 h 4938712"/>
              <a:gd name="connsiteX2271" fmla="*/ 2304415 w 6230937"/>
              <a:gd name="connsiteY2271" fmla="*/ 4855527 h 4938712"/>
              <a:gd name="connsiteX2272" fmla="*/ 2286635 w 6230937"/>
              <a:gd name="connsiteY2272" fmla="*/ 4856797 h 4938712"/>
              <a:gd name="connsiteX2273" fmla="*/ 2270442 w 6230937"/>
              <a:gd name="connsiteY2273" fmla="*/ 4858067 h 4938712"/>
              <a:gd name="connsiteX2274" fmla="*/ 2262505 w 6230937"/>
              <a:gd name="connsiteY2274" fmla="*/ 4858385 h 4938712"/>
              <a:gd name="connsiteX2275" fmla="*/ 2254567 w 6230937"/>
              <a:gd name="connsiteY2275" fmla="*/ 4858385 h 4938712"/>
              <a:gd name="connsiteX2276" fmla="*/ 2246312 w 6230937"/>
              <a:gd name="connsiteY2276" fmla="*/ 4857750 h 4938712"/>
              <a:gd name="connsiteX2277" fmla="*/ 2237740 w 6230937"/>
              <a:gd name="connsiteY2277" fmla="*/ 4856480 h 4938712"/>
              <a:gd name="connsiteX2278" fmla="*/ 2228215 w 6230937"/>
              <a:gd name="connsiteY2278" fmla="*/ 4854575 h 4938712"/>
              <a:gd name="connsiteX2279" fmla="*/ 2218372 w 6230937"/>
              <a:gd name="connsiteY2279" fmla="*/ 4852035 h 4938712"/>
              <a:gd name="connsiteX2280" fmla="*/ 2206943 w 6230937"/>
              <a:gd name="connsiteY2280" fmla="*/ 4847907 h 4938712"/>
              <a:gd name="connsiteX2281" fmla="*/ 2194877 w 6230937"/>
              <a:gd name="connsiteY2281" fmla="*/ 4843462 h 4938712"/>
              <a:gd name="connsiteX2282" fmla="*/ 2157413 w 6230937"/>
              <a:gd name="connsiteY2282" fmla="*/ 4826317 h 4938712"/>
              <a:gd name="connsiteX2283" fmla="*/ 2153602 w 6230937"/>
              <a:gd name="connsiteY2283" fmla="*/ 4821555 h 4938712"/>
              <a:gd name="connsiteX2284" fmla="*/ 2150110 w 6230937"/>
              <a:gd name="connsiteY2284" fmla="*/ 4815205 h 4938712"/>
              <a:gd name="connsiteX2285" fmla="*/ 2146935 w 6230937"/>
              <a:gd name="connsiteY2285" fmla="*/ 4807585 h 4938712"/>
              <a:gd name="connsiteX2286" fmla="*/ 2143760 w 6230937"/>
              <a:gd name="connsiteY2286" fmla="*/ 4798695 h 4938712"/>
              <a:gd name="connsiteX2287" fmla="*/ 2140585 w 6230937"/>
              <a:gd name="connsiteY2287" fmla="*/ 4787582 h 4938712"/>
              <a:gd name="connsiteX2288" fmla="*/ 2138045 w 6230937"/>
              <a:gd name="connsiteY2288" fmla="*/ 4775835 h 4938712"/>
              <a:gd name="connsiteX2289" fmla="*/ 2135187 w 6230937"/>
              <a:gd name="connsiteY2289" fmla="*/ 4763135 h 4938712"/>
              <a:gd name="connsiteX2290" fmla="*/ 2132965 w 6230937"/>
              <a:gd name="connsiteY2290" fmla="*/ 4749482 h 4938712"/>
              <a:gd name="connsiteX2291" fmla="*/ 2130743 w 6230937"/>
              <a:gd name="connsiteY2291" fmla="*/ 4734560 h 4938712"/>
              <a:gd name="connsiteX2292" fmla="*/ 2128203 w 6230937"/>
              <a:gd name="connsiteY2292" fmla="*/ 4719002 h 4938712"/>
              <a:gd name="connsiteX2293" fmla="*/ 2125980 w 6230937"/>
              <a:gd name="connsiteY2293" fmla="*/ 4702810 h 4938712"/>
              <a:gd name="connsiteX2294" fmla="*/ 2124075 w 6230937"/>
              <a:gd name="connsiteY2294" fmla="*/ 4685982 h 4938712"/>
              <a:gd name="connsiteX2295" fmla="*/ 2119947 w 6230937"/>
              <a:gd name="connsiteY2295" fmla="*/ 4651057 h 4938712"/>
              <a:gd name="connsiteX2296" fmla="*/ 2116455 w 6230937"/>
              <a:gd name="connsiteY2296" fmla="*/ 4614862 h 4938712"/>
              <a:gd name="connsiteX2297" fmla="*/ 2112963 w 6230937"/>
              <a:gd name="connsiteY2297" fmla="*/ 4578667 h 4938712"/>
              <a:gd name="connsiteX2298" fmla="*/ 2109152 w 6230937"/>
              <a:gd name="connsiteY2298" fmla="*/ 4542790 h 4938712"/>
              <a:gd name="connsiteX2299" fmla="*/ 2105660 w 6230937"/>
              <a:gd name="connsiteY2299" fmla="*/ 4508500 h 4938712"/>
              <a:gd name="connsiteX2300" fmla="*/ 2101850 w 6230937"/>
              <a:gd name="connsiteY2300" fmla="*/ 4476432 h 4938712"/>
              <a:gd name="connsiteX2301" fmla="*/ 2099945 w 6230937"/>
              <a:gd name="connsiteY2301" fmla="*/ 4461827 h 4938712"/>
              <a:gd name="connsiteX2302" fmla="*/ 2097722 w 6230937"/>
              <a:gd name="connsiteY2302" fmla="*/ 4447857 h 4938712"/>
              <a:gd name="connsiteX2303" fmla="*/ 2095500 w 6230937"/>
              <a:gd name="connsiteY2303" fmla="*/ 4434522 h 4938712"/>
              <a:gd name="connsiteX2304" fmla="*/ 2093595 w 6230937"/>
              <a:gd name="connsiteY2304" fmla="*/ 4422775 h 4938712"/>
              <a:gd name="connsiteX2305" fmla="*/ 2091373 w 6230937"/>
              <a:gd name="connsiteY2305" fmla="*/ 4411980 h 4938712"/>
              <a:gd name="connsiteX2306" fmla="*/ 2088515 w 6230937"/>
              <a:gd name="connsiteY2306" fmla="*/ 4402455 h 4938712"/>
              <a:gd name="connsiteX2307" fmla="*/ 2085658 w 6230937"/>
              <a:gd name="connsiteY2307" fmla="*/ 4394835 h 4938712"/>
              <a:gd name="connsiteX2308" fmla="*/ 2083118 w 6230937"/>
              <a:gd name="connsiteY2308" fmla="*/ 4388167 h 4938712"/>
              <a:gd name="connsiteX2309" fmla="*/ 2078038 w 6230937"/>
              <a:gd name="connsiteY2309" fmla="*/ 4378007 h 4938712"/>
              <a:gd name="connsiteX2310" fmla="*/ 2075815 w 6230937"/>
              <a:gd name="connsiteY2310" fmla="*/ 4374197 h 4938712"/>
              <a:gd name="connsiteX2311" fmla="*/ 2074228 w 6230937"/>
              <a:gd name="connsiteY2311" fmla="*/ 4371975 h 4938712"/>
              <a:gd name="connsiteX2312" fmla="*/ 2070735 w 6230937"/>
              <a:gd name="connsiteY2312" fmla="*/ 4367212 h 4938712"/>
              <a:gd name="connsiteX2313" fmla="*/ 2068195 w 6230937"/>
              <a:gd name="connsiteY2313" fmla="*/ 4611687 h 4938712"/>
              <a:gd name="connsiteX2314" fmla="*/ 2067878 w 6230937"/>
              <a:gd name="connsiteY2314" fmla="*/ 4623752 h 4938712"/>
              <a:gd name="connsiteX2315" fmla="*/ 2067243 w 6230937"/>
              <a:gd name="connsiteY2315" fmla="*/ 4635817 h 4938712"/>
              <a:gd name="connsiteX2316" fmla="*/ 2066290 w 6230937"/>
              <a:gd name="connsiteY2316" fmla="*/ 4641532 h 4938712"/>
              <a:gd name="connsiteX2317" fmla="*/ 2065020 w 6230937"/>
              <a:gd name="connsiteY2317" fmla="*/ 4647565 h 4938712"/>
              <a:gd name="connsiteX2318" fmla="*/ 2064068 w 6230937"/>
              <a:gd name="connsiteY2318" fmla="*/ 4653280 h 4938712"/>
              <a:gd name="connsiteX2319" fmla="*/ 2062480 w 6230937"/>
              <a:gd name="connsiteY2319" fmla="*/ 4658677 h 4938712"/>
              <a:gd name="connsiteX2320" fmla="*/ 2060575 w 6230937"/>
              <a:gd name="connsiteY2320" fmla="*/ 4664710 h 4938712"/>
              <a:gd name="connsiteX2321" fmla="*/ 2058035 w 6230937"/>
              <a:gd name="connsiteY2321" fmla="*/ 4669790 h 4938712"/>
              <a:gd name="connsiteX2322" fmla="*/ 2055813 w 6230937"/>
              <a:gd name="connsiteY2322" fmla="*/ 4675187 h 4938712"/>
              <a:gd name="connsiteX2323" fmla="*/ 2052955 w 6230937"/>
              <a:gd name="connsiteY2323" fmla="*/ 4680267 h 4938712"/>
              <a:gd name="connsiteX2324" fmla="*/ 2049463 w 6230937"/>
              <a:gd name="connsiteY2324" fmla="*/ 4684712 h 4938712"/>
              <a:gd name="connsiteX2325" fmla="*/ 2045970 w 6230937"/>
              <a:gd name="connsiteY2325" fmla="*/ 4689475 h 4938712"/>
              <a:gd name="connsiteX2326" fmla="*/ 2041843 w 6230937"/>
              <a:gd name="connsiteY2326" fmla="*/ 4693920 h 4938712"/>
              <a:gd name="connsiteX2327" fmla="*/ 2037080 w 6230937"/>
              <a:gd name="connsiteY2327" fmla="*/ 4698047 h 4938712"/>
              <a:gd name="connsiteX2328" fmla="*/ 2031683 w 6230937"/>
              <a:gd name="connsiteY2328" fmla="*/ 4703127 h 4938712"/>
              <a:gd name="connsiteX2329" fmla="*/ 2030413 w 6230937"/>
              <a:gd name="connsiteY2329" fmla="*/ 4704715 h 4938712"/>
              <a:gd name="connsiteX2330" fmla="*/ 2026920 w 6230937"/>
              <a:gd name="connsiteY2330" fmla="*/ 4706302 h 4938712"/>
              <a:gd name="connsiteX2331" fmla="*/ 2016443 w 6230937"/>
              <a:gd name="connsiteY2331" fmla="*/ 4709795 h 4938712"/>
              <a:gd name="connsiteX2332" fmla="*/ 2012633 w 6230937"/>
              <a:gd name="connsiteY2332" fmla="*/ 4710430 h 4938712"/>
              <a:gd name="connsiteX2333" fmla="*/ 2005330 w 6230937"/>
              <a:gd name="connsiteY2333" fmla="*/ 4712017 h 4938712"/>
              <a:gd name="connsiteX2334" fmla="*/ 1997393 w 6230937"/>
              <a:gd name="connsiteY2334" fmla="*/ 4713605 h 4938712"/>
              <a:gd name="connsiteX2335" fmla="*/ 1992313 w 6230937"/>
              <a:gd name="connsiteY2335" fmla="*/ 4713922 h 4938712"/>
              <a:gd name="connsiteX2336" fmla="*/ 1821815 w 6230937"/>
              <a:gd name="connsiteY2336" fmla="*/ 4704397 h 4938712"/>
              <a:gd name="connsiteX2337" fmla="*/ 1818958 w 6230937"/>
              <a:gd name="connsiteY2337" fmla="*/ 4704397 h 4938712"/>
              <a:gd name="connsiteX2338" fmla="*/ 1813243 w 6230937"/>
              <a:gd name="connsiteY2338" fmla="*/ 4705350 h 4938712"/>
              <a:gd name="connsiteX2339" fmla="*/ 1804988 w 6230937"/>
              <a:gd name="connsiteY2339" fmla="*/ 4706302 h 4938712"/>
              <a:gd name="connsiteX2340" fmla="*/ 1795780 w 6230937"/>
              <a:gd name="connsiteY2340" fmla="*/ 4706302 h 4938712"/>
              <a:gd name="connsiteX2341" fmla="*/ 1790383 w 6230937"/>
              <a:gd name="connsiteY2341" fmla="*/ 4706302 h 4938712"/>
              <a:gd name="connsiteX2342" fmla="*/ 1784668 w 6230937"/>
              <a:gd name="connsiteY2342" fmla="*/ 4705350 h 4938712"/>
              <a:gd name="connsiteX2343" fmla="*/ 1779270 w 6230937"/>
              <a:gd name="connsiteY2343" fmla="*/ 4704715 h 4938712"/>
              <a:gd name="connsiteX2344" fmla="*/ 1773555 w 6230937"/>
              <a:gd name="connsiteY2344" fmla="*/ 4703445 h 4938712"/>
              <a:gd name="connsiteX2345" fmla="*/ 1768158 w 6230937"/>
              <a:gd name="connsiteY2345" fmla="*/ 4701540 h 4938712"/>
              <a:gd name="connsiteX2346" fmla="*/ 1762443 w 6230937"/>
              <a:gd name="connsiteY2346" fmla="*/ 4699317 h 4938712"/>
              <a:gd name="connsiteX2347" fmla="*/ 1757363 w 6230937"/>
              <a:gd name="connsiteY2347" fmla="*/ 4696142 h 4938712"/>
              <a:gd name="connsiteX2348" fmla="*/ 1752600 w 6230937"/>
              <a:gd name="connsiteY2348" fmla="*/ 4692650 h 4938712"/>
              <a:gd name="connsiteX2349" fmla="*/ 1750060 w 6230937"/>
              <a:gd name="connsiteY2349" fmla="*/ 4689792 h 4938712"/>
              <a:gd name="connsiteX2350" fmla="*/ 1747520 w 6230937"/>
              <a:gd name="connsiteY2350" fmla="*/ 4686300 h 4938712"/>
              <a:gd name="connsiteX2351" fmla="*/ 1744663 w 6230937"/>
              <a:gd name="connsiteY2351" fmla="*/ 4682172 h 4938712"/>
              <a:gd name="connsiteX2352" fmla="*/ 1741805 w 6230937"/>
              <a:gd name="connsiteY2352" fmla="*/ 4676775 h 4938712"/>
              <a:gd name="connsiteX2353" fmla="*/ 1736090 w 6230937"/>
              <a:gd name="connsiteY2353" fmla="*/ 4664710 h 4938712"/>
              <a:gd name="connsiteX2354" fmla="*/ 1730375 w 6230937"/>
              <a:gd name="connsiteY2354" fmla="*/ 4651375 h 4938712"/>
              <a:gd name="connsiteX2355" fmla="*/ 1724660 w 6230937"/>
              <a:gd name="connsiteY2355" fmla="*/ 4637405 h 4938712"/>
              <a:gd name="connsiteX2356" fmla="*/ 1719898 w 6230937"/>
              <a:gd name="connsiteY2356" fmla="*/ 4624070 h 4938712"/>
              <a:gd name="connsiteX2357" fmla="*/ 1715453 w 6230937"/>
              <a:gd name="connsiteY2357" fmla="*/ 4612957 h 4938712"/>
              <a:gd name="connsiteX2358" fmla="*/ 1711960 w 6230937"/>
              <a:gd name="connsiteY2358" fmla="*/ 4603750 h 4938712"/>
              <a:gd name="connsiteX2359" fmla="*/ 1709103 w 6230937"/>
              <a:gd name="connsiteY2359" fmla="*/ 4595177 h 4938712"/>
              <a:gd name="connsiteX2360" fmla="*/ 1707198 w 6230937"/>
              <a:gd name="connsiteY2360" fmla="*/ 4587240 h 4938712"/>
              <a:gd name="connsiteX2361" fmla="*/ 1705293 w 6230937"/>
              <a:gd name="connsiteY2361" fmla="*/ 4579620 h 4938712"/>
              <a:gd name="connsiteX2362" fmla="*/ 1703705 w 6230937"/>
              <a:gd name="connsiteY2362" fmla="*/ 4572317 h 4938712"/>
              <a:gd name="connsiteX2363" fmla="*/ 1701800 w 6230937"/>
              <a:gd name="connsiteY2363" fmla="*/ 4559617 h 4938712"/>
              <a:gd name="connsiteX2364" fmla="*/ 1699578 w 6230937"/>
              <a:gd name="connsiteY2364" fmla="*/ 4548505 h 4938712"/>
              <a:gd name="connsiteX2365" fmla="*/ 1697990 w 6230937"/>
              <a:gd name="connsiteY2365" fmla="*/ 4543425 h 4938712"/>
              <a:gd name="connsiteX2366" fmla="*/ 1696085 w 6230937"/>
              <a:gd name="connsiteY2366" fmla="*/ 4538980 h 4938712"/>
              <a:gd name="connsiteX2367" fmla="*/ 1693545 w 6230937"/>
              <a:gd name="connsiteY2367" fmla="*/ 4534535 h 4938712"/>
              <a:gd name="connsiteX2368" fmla="*/ 1691005 w 6230937"/>
              <a:gd name="connsiteY2368" fmla="*/ 4530407 h 4938712"/>
              <a:gd name="connsiteX2369" fmla="*/ 1686878 w 6230937"/>
              <a:gd name="connsiteY2369" fmla="*/ 4526915 h 4938712"/>
              <a:gd name="connsiteX2370" fmla="*/ 1682433 w 6230937"/>
              <a:gd name="connsiteY2370" fmla="*/ 4523422 h 4938712"/>
              <a:gd name="connsiteX2371" fmla="*/ 1677035 w 6230937"/>
              <a:gd name="connsiteY2371" fmla="*/ 4520247 h 4938712"/>
              <a:gd name="connsiteX2372" fmla="*/ 1670050 w 6230937"/>
              <a:gd name="connsiteY2372" fmla="*/ 4517072 h 4938712"/>
              <a:gd name="connsiteX2373" fmla="*/ 1667510 w 6230937"/>
              <a:gd name="connsiteY2373" fmla="*/ 4747577 h 4938712"/>
              <a:gd name="connsiteX2374" fmla="*/ 1667510 w 6230937"/>
              <a:gd name="connsiteY2374" fmla="*/ 4755197 h 4938712"/>
              <a:gd name="connsiteX2375" fmla="*/ 1667193 w 6230937"/>
              <a:gd name="connsiteY2375" fmla="*/ 4762817 h 4938712"/>
              <a:gd name="connsiteX2376" fmla="*/ 1665923 w 6230937"/>
              <a:gd name="connsiteY2376" fmla="*/ 4769802 h 4938712"/>
              <a:gd name="connsiteX2377" fmla="*/ 1664970 w 6230937"/>
              <a:gd name="connsiteY2377" fmla="*/ 4776470 h 4938712"/>
              <a:gd name="connsiteX2378" fmla="*/ 1663383 w 6230937"/>
              <a:gd name="connsiteY2378" fmla="*/ 4782502 h 4938712"/>
              <a:gd name="connsiteX2379" fmla="*/ 1660843 w 6230937"/>
              <a:gd name="connsiteY2379" fmla="*/ 4788535 h 4938712"/>
              <a:gd name="connsiteX2380" fmla="*/ 1658620 w 6230937"/>
              <a:gd name="connsiteY2380" fmla="*/ 4793932 h 4938712"/>
              <a:gd name="connsiteX2381" fmla="*/ 1655445 w 6230937"/>
              <a:gd name="connsiteY2381" fmla="*/ 4799012 h 4938712"/>
              <a:gd name="connsiteX2382" fmla="*/ 1651635 w 6230937"/>
              <a:gd name="connsiteY2382" fmla="*/ 4803457 h 4938712"/>
              <a:gd name="connsiteX2383" fmla="*/ 1647825 w 6230937"/>
              <a:gd name="connsiteY2383" fmla="*/ 4808220 h 4938712"/>
              <a:gd name="connsiteX2384" fmla="*/ 1642745 w 6230937"/>
              <a:gd name="connsiteY2384" fmla="*/ 4812665 h 4938712"/>
              <a:gd name="connsiteX2385" fmla="*/ 1637030 w 6230937"/>
              <a:gd name="connsiteY2385" fmla="*/ 4816475 h 4938712"/>
              <a:gd name="connsiteX2386" fmla="*/ 1630998 w 6230937"/>
              <a:gd name="connsiteY2386" fmla="*/ 4819967 h 4938712"/>
              <a:gd name="connsiteX2387" fmla="*/ 1624330 w 6230937"/>
              <a:gd name="connsiteY2387" fmla="*/ 4823460 h 4938712"/>
              <a:gd name="connsiteX2388" fmla="*/ 1616393 w 6230937"/>
              <a:gd name="connsiteY2388" fmla="*/ 4826952 h 4938712"/>
              <a:gd name="connsiteX2389" fmla="*/ 1608455 w 6230937"/>
              <a:gd name="connsiteY2389" fmla="*/ 4830127 h 4938712"/>
              <a:gd name="connsiteX2390" fmla="*/ 1596708 w 6230937"/>
              <a:gd name="connsiteY2390" fmla="*/ 4833937 h 4938712"/>
              <a:gd name="connsiteX2391" fmla="*/ 1584960 w 6230937"/>
              <a:gd name="connsiteY2391" fmla="*/ 4837112 h 4938712"/>
              <a:gd name="connsiteX2392" fmla="*/ 1574165 w 6230937"/>
              <a:gd name="connsiteY2392" fmla="*/ 4839970 h 4938712"/>
              <a:gd name="connsiteX2393" fmla="*/ 1563053 w 6230937"/>
              <a:gd name="connsiteY2393" fmla="*/ 4841875 h 4938712"/>
              <a:gd name="connsiteX2394" fmla="*/ 1552575 w 6230937"/>
              <a:gd name="connsiteY2394" fmla="*/ 4842827 h 4938712"/>
              <a:gd name="connsiteX2395" fmla="*/ 1542098 w 6230937"/>
              <a:gd name="connsiteY2395" fmla="*/ 4844097 h 4938712"/>
              <a:gd name="connsiteX2396" fmla="*/ 1532573 w 6230937"/>
              <a:gd name="connsiteY2396" fmla="*/ 4844415 h 4938712"/>
              <a:gd name="connsiteX2397" fmla="*/ 1522730 w 6230937"/>
              <a:gd name="connsiteY2397" fmla="*/ 4844097 h 4938712"/>
              <a:gd name="connsiteX2398" fmla="*/ 1512888 w 6230937"/>
              <a:gd name="connsiteY2398" fmla="*/ 4843780 h 4938712"/>
              <a:gd name="connsiteX2399" fmla="*/ 1503680 w 6230937"/>
              <a:gd name="connsiteY2399" fmla="*/ 4842827 h 4938712"/>
              <a:gd name="connsiteX2400" fmla="*/ 1494790 w 6230937"/>
              <a:gd name="connsiteY2400" fmla="*/ 4841875 h 4938712"/>
              <a:gd name="connsiteX2401" fmla="*/ 1485265 w 6230937"/>
              <a:gd name="connsiteY2401" fmla="*/ 4839970 h 4938712"/>
              <a:gd name="connsiteX2402" fmla="*/ 1476693 w 6230937"/>
              <a:gd name="connsiteY2402" fmla="*/ 4837747 h 4938712"/>
              <a:gd name="connsiteX2403" fmla="*/ 1467803 w 6230937"/>
              <a:gd name="connsiteY2403" fmla="*/ 4835842 h 4938712"/>
              <a:gd name="connsiteX2404" fmla="*/ 1459230 w 6230937"/>
              <a:gd name="connsiteY2404" fmla="*/ 4833620 h 4938712"/>
              <a:gd name="connsiteX2405" fmla="*/ 1450658 w 6230937"/>
              <a:gd name="connsiteY2405" fmla="*/ 4830762 h 4938712"/>
              <a:gd name="connsiteX2406" fmla="*/ 1351598 w 6230937"/>
              <a:gd name="connsiteY2406" fmla="*/ 4807267 h 4938712"/>
              <a:gd name="connsiteX2407" fmla="*/ 1349375 w 6230937"/>
              <a:gd name="connsiteY2407" fmla="*/ 4806315 h 4938712"/>
              <a:gd name="connsiteX2408" fmla="*/ 1344613 w 6230937"/>
              <a:gd name="connsiteY2408" fmla="*/ 4805045 h 4938712"/>
              <a:gd name="connsiteX2409" fmla="*/ 1341755 w 6230937"/>
              <a:gd name="connsiteY2409" fmla="*/ 4802187 h 4938712"/>
              <a:gd name="connsiteX2410" fmla="*/ 1338580 w 6230937"/>
              <a:gd name="connsiteY2410" fmla="*/ 4799012 h 4938712"/>
              <a:gd name="connsiteX2411" fmla="*/ 1335723 w 6230937"/>
              <a:gd name="connsiteY2411" fmla="*/ 4795837 h 4938712"/>
              <a:gd name="connsiteX2412" fmla="*/ 1333500 w 6230937"/>
              <a:gd name="connsiteY2412" fmla="*/ 4792662 h 4938712"/>
              <a:gd name="connsiteX2413" fmla="*/ 1331595 w 6230937"/>
              <a:gd name="connsiteY2413" fmla="*/ 4789170 h 4938712"/>
              <a:gd name="connsiteX2414" fmla="*/ 1330008 w 6230937"/>
              <a:gd name="connsiteY2414" fmla="*/ 4785995 h 4938712"/>
              <a:gd name="connsiteX2415" fmla="*/ 1328420 w 6230937"/>
              <a:gd name="connsiteY2415" fmla="*/ 4782502 h 4938712"/>
              <a:gd name="connsiteX2416" fmla="*/ 1327150 w 6230937"/>
              <a:gd name="connsiteY2416" fmla="*/ 4779327 h 4938712"/>
              <a:gd name="connsiteX2417" fmla="*/ 1324928 w 6230937"/>
              <a:gd name="connsiteY2417" fmla="*/ 4772342 h 4938712"/>
              <a:gd name="connsiteX2418" fmla="*/ 1323658 w 6230937"/>
              <a:gd name="connsiteY2418" fmla="*/ 4765992 h 4938712"/>
              <a:gd name="connsiteX2419" fmla="*/ 1322070 w 6230937"/>
              <a:gd name="connsiteY2419" fmla="*/ 4758690 h 4938712"/>
              <a:gd name="connsiteX2420" fmla="*/ 1321435 w 6230937"/>
              <a:gd name="connsiteY2420" fmla="*/ 4751705 h 4938712"/>
              <a:gd name="connsiteX2421" fmla="*/ 1319848 w 6230937"/>
              <a:gd name="connsiteY2421" fmla="*/ 4744720 h 4938712"/>
              <a:gd name="connsiteX2422" fmla="*/ 1318578 w 6230937"/>
              <a:gd name="connsiteY2422" fmla="*/ 4737735 h 4938712"/>
              <a:gd name="connsiteX2423" fmla="*/ 1316355 w 6230937"/>
              <a:gd name="connsiteY2423" fmla="*/ 4730750 h 4938712"/>
              <a:gd name="connsiteX2424" fmla="*/ 1313498 w 6230937"/>
              <a:gd name="connsiteY2424" fmla="*/ 4724082 h 4938712"/>
              <a:gd name="connsiteX2425" fmla="*/ 1311910 w 6230937"/>
              <a:gd name="connsiteY2425" fmla="*/ 4721225 h 4938712"/>
              <a:gd name="connsiteX2426" fmla="*/ 1310005 w 6230937"/>
              <a:gd name="connsiteY2426" fmla="*/ 4717415 h 4938712"/>
              <a:gd name="connsiteX2427" fmla="*/ 1307783 w 6230937"/>
              <a:gd name="connsiteY2427" fmla="*/ 4714557 h 4938712"/>
              <a:gd name="connsiteX2428" fmla="*/ 1304925 w 6230937"/>
              <a:gd name="connsiteY2428" fmla="*/ 4711382 h 4938712"/>
              <a:gd name="connsiteX2429" fmla="*/ 1301750 w 6230937"/>
              <a:gd name="connsiteY2429" fmla="*/ 4707890 h 4938712"/>
              <a:gd name="connsiteX2430" fmla="*/ 1298893 w 6230937"/>
              <a:gd name="connsiteY2430" fmla="*/ 4705032 h 4938712"/>
              <a:gd name="connsiteX2431" fmla="*/ 1294765 w 6230937"/>
              <a:gd name="connsiteY2431" fmla="*/ 4701857 h 4938712"/>
              <a:gd name="connsiteX2432" fmla="*/ 1290955 w 6230937"/>
              <a:gd name="connsiteY2432" fmla="*/ 4699000 h 4938712"/>
              <a:gd name="connsiteX2433" fmla="*/ 1292225 w 6230937"/>
              <a:gd name="connsiteY2433" fmla="*/ 4709477 h 4938712"/>
              <a:gd name="connsiteX2434" fmla="*/ 1293813 w 6230937"/>
              <a:gd name="connsiteY2434" fmla="*/ 4718050 h 4938712"/>
              <a:gd name="connsiteX2435" fmla="*/ 1295400 w 6230937"/>
              <a:gd name="connsiteY2435" fmla="*/ 4725352 h 4938712"/>
              <a:gd name="connsiteX2436" fmla="*/ 1297623 w 6230937"/>
              <a:gd name="connsiteY2436" fmla="*/ 4731702 h 4938712"/>
              <a:gd name="connsiteX2437" fmla="*/ 1301750 w 6230937"/>
              <a:gd name="connsiteY2437" fmla="*/ 4741227 h 4938712"/>
              <a:gd name="connsiteX2438" fmla="*/ 1306195 w 6230937"/>
              <a:gd name="connsiteY2438" fmla="*/ 4749482 h 4938712"/>
              <a:gd name="connsiteX2439" fmla="*/ 1308100 w 6230937"/>
              <a:gd name="connsiteY2439" fmla="*/ 4753927 h 4938712"/>
              <a:gd name="connsiteX2440" fmla="*/ 1309688 w 6230937"/>
              <a:gd name="connsiteY2440" fmla="*/ 4758372 h 4938712"/>
              <a:gd name="connsiteX2441" fmla="*/ 1310958 w 6230937"/>
              <a:gd name="connsiteY2441" fmla="*/ 4763770 h 4938712"/>
              <a:gd name="connsiteX2442" fmla="*/ 1311593 w 6230937"/>
              <a:gd name="connsiteY2442" fmla="*/ 4770437 h 4938712"/>
              <a:gd name="connsiteX2443" fmla="*/ 1311910 w 6230937"/>
              <a:gd name="connsiteY2443" fmla="*/ 4778375 h 4938712"/>
              <a:gd name="connsiteX2444" fmla="*/ 1311910 w 6230937"/>
              <a:gd name="connsiteY2444" fmla="*/ 4787265 h 4938712"/>
              <a:gd name="connsiteX2445" fmla="*/ 1310958 w 6230937"/>
              <a:gd name="connsiteY2445" fmla="*/ 4798060 h 4938712"/>
              <a:gd name="connsiteX2446" fmla="*/ 1309370 w 6230937"/>
              <a:gd name="connsiteY2446" fmla="*/ 4811395 h 4938712"/>
              <a:gd name="connsiteX2447" fmla="*/ 1307465 w 6230937"/>
              <a:gd name="connsiteY2447" fmla="*/ 4822190 h 4938712"/>
              <a:gd name="connsiteX2448" fmla="*/ 1305243 w 6230937"/>
              <a:gd name="connsiteY2448" fmla="*/ 4832350 h 4938712"/>
              <a:gd name="connsiteX2449" fmla="*/ 1302703 w 6230937"/>
              <a:gd name="connsiteY2449" fmla="*/ 4841240 h 4938712"/>
              <a:gd name="connsiteX2450" fmla="*/ 1299210 w 6230937"/>
              <a:gd name="connsiteY2450" fmla="*/ 4849495 h 4938712"/>
              <a:gd name="connsiteX2451" fmla="*/ 1297623 w 6230937"/>
              <a:gd name="connsiteY2451" fmla="*/ 4853305 h 4938712"/>
              <a:gd name="connsiteX2452" fmla="*/ 1295718 w 6230937"/>
              <a:gd name="connsiteY2452" fmla="*/ 4856797 h 4938712"/>
              <a:gd name="connsiteX2453" fmla="*/ 1293813 w 6230937"/>
              <a:gd name="connsiteY2453" fmla="*/ 4860607 h 4938712"/>
              <a:gd name="connsiteX2454" fmla="*/ 1291273 w 6230937"/>
              <a:gd name="connsiteY2454" fmla="*/ 4863465 h 4938712"/>
              <a:gd name="connsiteX2455" fmla="*/ 1289050 w 6230937"/>
              <a:gd name="connsiteY2455" fmla="*/ 4866640 h 4938712"/>
              <a:gd name="connsiteX2456" fmla="*/ 1286828 w 6230937"/>
              <a:gd name="connsiteY2456" fmla="*/ 4869497 h 4938712"/>
              <a:gd name="connsiteX2457" fmla="*/ 1284288 w 6230937"/>
              <a:gd name="connsiteY2457" fmla="*/ 4872037 h 4938712"/>
              <a:gd name="connsiteX2458" fmla="*/ 1281748 w 6230937"/>
              <a:gd name="connsiteY2458" fmla="*/ 4874895 h 4938712"/>
              <a:gd name="connsiteX2459" fmla="*/ 1275715 w 6230937"/>
              <a:gd name="connsiteY2459" fmla="*/ 4879657 h 4938712"/>
              <a:gd name="connsiteX2460" fmla="*/ 1269683 w 6230937"/>
              <a:gd name="connsiteY2460" fmla="*/ 4883785 h 4938712"/>
              <a:gd name="connsiteX2461" fmla="*/ 1262698 w 6230937"/>
              <a:gd name="connsiteY2461" fmla="*/ 4887277 h 4938712"/>
              <a:gd name="connsiteX2462" fmla="*/ 1254760 w 6230937"/>
              <a:gd name="connsiteY2462" fmla="*/ 4890452 h 4938712"/>
              <a:gd name="connsiteX2463" fmla="*/ 1246505 w 6230937"/>
              <a:gd name="connsiteY2463" fmla="*/ 4893627 h 4938712"/>
              <a:gd name="connsiteX2464" fmla="*/ 1237933 w 6230937"/>
              <a:gd name="connsiteY2464" fmla="*/ 4895850 h 4938712"/>
              <a:gd name="connsiteX2465" fmla="*/ 1228408 w 6230937"/>
              <a:gd name="connsiteY2465" fmla="*/ 4898072 h 4938712"/>
              <a:gd name="connsiteX2466" fmla="*/ 1218248 w 6230937"/>
              <a:gd name="connsiteY2466" fmla="*/ 4900295 h 4938712"/>
              <a:gd name="connsiteX2467" fmla="*/ 1215073 w 6230937"/>
              <a:gd name="connsiteY2467" fmla="*/ 4900930 h 4938712"/>
              <a:gd name="connsiteX2468" fmla="*/ 1211898 w 6230937"/>
              <a:gd name="connsiteY2468" fmla="*/ 4901247 h 4938712"/>
              <a:gd name="connsiteX2469" fmla="*/ 1202690 w 6230937"/>
              <a:gd name="connsiteY2469" fmla="*/ 4902835 h 4938712"/>
              <a:gd name="connsiteX2470" fmla="*/ 1193165 w 6230937"/>
              <a:gd name="connsiteY2470" fmla="*/ 4903787 h 4938712"/>
              <a:gd name="connsiteX2471" fmla="*/ 1183958 w 6230937"/>
              <a:gd name="connsiteY2471" fmla="*/ 4903787 h 4938712"/>
              <a:gd name="connsiteX2472" fmla="*/ 1174433 w 6230937"/>
              <a:gd name="connsiteY2472" fmla="*/ 4903152 h 4938712"/>
              <a:gd name="connsiteX2473" fmla="*/ 1155383 w 6230937"/>
              <a:gd name="connsiteY2473" fmla="*/ 4900930 h 4938712"/>
              <a:gd name="connsiteX2474" fmla="*/ 1136333 w 6230937"/>
              <a:gd name="connsiteY2474" fmla="*/ 4898072 h 4938712"/>
              <a:gd name="connsiteX2475" fmla="*/ 1126490 w 6230937"/>
              <a:gd name="connsiteY2475" fmla="*/ 4896802 h 4938712"/>
              <a:gd name="connsiteX2476" fmla="*/ 1116965 w 6230937"/>
              <a:gd name="connsiteY2476" fmla="*/ 4895532 h 4938712"/>
              <a:gd name="connsiteX2477" fmla="*/ 1107440 w 6230937"/>
              <a:gd name="connsiteY2477" fmla="*/ 4894262 h 4938712"/>
              <a:gd name="connsiteX2478" fmla="*/ 1097915 w 6230937"/>
              <a:gd name="connsiteY2478" fmla="*/ 4893945 h 4938712"/>
              <a:gd name="connsiteX2479" fmla="*/ 1088073 w 6230937"/>
              <a:gd name="connsiteY2479" fmla="*/ 4893627 h 4938712"/>
              <a:gd name="connsiteX2480" fmla="*/ 1078865 w 6230937"/>
              <a:gd name="connsiteY2480" fmla="*/ 4893945 h 4938712"/>
              <a:gd name="connsiteX2481" fmla="*/ 1074103 w 6230937"/>
              <a:gd name="connsiteY2481" fmla="*/ 4894580 h 4938712"/>
              <a:gd name="connsiteX2482" fmla="*/ 1069340 w 6230937"/>
              <a:gd name="connsiteY2482" fmla="*/ 4895532 h 4938712"/>
              <a:gd name="connsiteX2483" fmla="*/ 1064578 w 6230937"/>
              <a:gd name="connsiteY2483" fmla="*/ 4896167 h 4938712"/>
              <a:gd name="connsiteX2484" fmla="*/ 1060133 w 6230937"/>
              <a:gd name="connsiteY2484" fmla="*/ 4897437 h 4938712"/>
              <a:gd name="connsiteX2485" fmla="*/ 952183 w 6230937"/>
              <a:gd name="connsiteY2485" fmla="*/ 4930775 h 4938712"/>
              <a:gd name="connsiteX2486" fmla="*/ 943610 w 6230937"/>
              <a:gd name="connsiteY2486" fmla="*/ 4932045 h 4938712"/>
              <a:gd name="connsiteX2487" fmla="*/ 935355 w 6230937"/>
              <a:gd name="connsiteY2487" fmla="*/ 4932362 h 4938712"/>
              <a:gd name="connsiteX2488" fmla="*/ 927735 w 6230937"/>
              <a:gd name="connsiteY2488" fmla="*/ 4932997 h 4938712"/>
              <a:gd name="connsiteX2489" fmla="*/ 919480 w 6230937"/>
              <a:gd name="connsiteY2489" fmla="*/ 4932997 h 4938712"/>
              <a:gd name="connsiteX2490" fmla="*/ 912178 w 6230937"/>
              <a:gd name="connsiteY2490" fmla="*/ 4932362 h 4938712"/>
              <a:gd name="connsiteX2491" fmla="*/ 904240 w 6230937"/>
              <a:gd name="connsiteY2491" fmla="*/ 4932045 h 4938712"/>
              <a:gd name="connsiteX2492" fmla="*/ 896938 w 6230937"/>
              <a:gd name="connsiteY2492" fmla="*/ 4931410 h 4938712"/>
              <a:gd name="connsiteX2493" fmla="*/ 889000 w 6230937"/>
              <a:gd name="connsiteY2493" fmla="*/ 4930457 h 4938712"/>
              <a:gd name="connsiteX2494" fmla="*/ 874395 w 6230937"/>
              <a:gd name="connsiteY2494" fmla="*/ 4928552 h 4938712"/>
              <a:gd name="connsiteX2495" fmla="*/ 858838 w 6230937"/>
              <a:gd name="connsiteY2495" fmla="*/ 4926330 h 4938712"/>
              <a:gd name="connsiteX2496" fmla="*/ 842645 w 6230937"/>
              <a:gd name="connsiteY2496" fmla="*/ 4923472 h 4938712"/>
              <a:gd name="connsiteX2497" fmla="*/ 826135 w 6230937"/>
              <a:gd name="connsiteY2497" fmla="*/ 4921567 h 4938712"/>
              <a:gd name="connsiteX2498" fmla="*/ 789623 w 6230937"/>
              <a:gd name="connsiteY2498" fmla="*/ 4917757 h 4938712"/>
              <a:gd name="connsiteX2499" fmla="*/ 758190 w 6230937"/>
              <a:gd name="connsiteY2499" fmla="*/ 4913312 h 4938712"/>
              <a:gd name="connsiteX2500" fmla="*/ 744220 w 6230937"/>
              <a:gd name="connsiteY2500" fmla="*/ 4911090 h 4938712"/>
              <a:gd name="connsiteX2501" fmla="*/ 731203 w 6230937"/>
              <a:gd name="connsiteY2501" fmla="*/ 4907915 h 4938712"/>
              <a:gd name="connsiteX2502" fmla="*/ 725488 w 6230937"/>
              <a:gd name="connsiteY2502" fmla="*/ 4906327 h 4938712"/>
              <a:gd name="connsiteX2503" fmla="*/ 719773 w 6230937"/>
              <a:gd name="connsiteY2503" fmla="*/ 4904422 h 4938712"/>
              <a:gd name="connsiteX2504" fmla="*/ 714375 w 6230937"/>
              <a:gd name="connsiteY2504" fmla="*/ 4902200 h 4938712"/>
              <a:gd name="connsiteX2505" fmla="*/ 708660 w 6230937"/>
              <a:gd name="connsiteY2505" fmla="*/ 4899660 h 4938712"/>
              <a:gd name="connsiteX2506" fmla="*/ 703580 w 6230937"/>
              <a:gd name="connsiteY2506" fmla="*/ 4897437 h 4938712"/>
              <a:gd name="connsiteX2507" fmla="*/ 699135 w 6230937"/>
              <a:gd name="connsiteY2507" fmla="*/ 4894262 h 4938712"/>
              <a:gd name="connsiteX2508" fmla="*/ 694373 w 6230937"/>
              <a:gd name="connsiteY2508" fmla="*/ 4891087 h 4938712"/>
              <a:gd name="connsiteX2509" fmla="*/ 689610 w 6230937"/>
              <a:gd name="connsiteY2509" fmla="*/ 4888230 h 4938712"/>
              <a:gd name="connsiteX2510" fmla="*/ 685800 w 6230937"/>
              <a:gd name="connsiteY2510" fmla="*/ 4884102 h 4938712"/>
              <a:gd name="connsiteX2511" fmla="*/ 681355 w 6230937"/>
              <a:gd name="connsiteY2511" fmla="*/ 4879975 h 4938712"/>
              <a:gd name="connsiteX2512" fmla="*/ 677863 w 6230937"/>
              <a:gd name="connsiteY2512" fmla="*/ 4875530 h 4938712"/>
              <a:gd name="connsiteX2513" fmla="*/ 674053 w 6230937"/>
              <a:gd name="connsiteY2513" fmla="*/ 4871085 h 4938712"/>
              <a:gd name="connsiteX2514" fmla="*/ 670878 w 6230937"/>
              <a:gd name="connsiteY2514" fmla="*/ 4865370 h 4938712"/>
              <a:gd name="connsiteX2515" fmla="*/ 667385 w 6230937"/>
              <a:gd name="connsiteY2515" fmla="*/ 4859972 h 4938712"/>
              <a:gd name="connsiteX2516" fmla="*/ 664845 w 6230937"/>
              <a:gd name="connsiteY2516" fmla="*/ 4853940 h 4938712"/>
              <a:gd name="connsiteX2517" fmla="*/ 661670 w 6230937"/>
              <a:gd name="connsiteY2517" fmla="*/ 4847272 h 4938712"/>
              <a:gd name="connsiteX2518" fmla="*/ 658813 w 6230937"/>
              <a:gd name="connsiteY2518" fmla="*/ 4840287 h 4938712"/>
              <a:gd name="connsiteX2519" fmla="*/ 656590 w 6230937"/>
              <a:gd name="connsiteY2519" fmla="*/ 4832667 h 4938712"/>
              <a:gd name="connsiteX2520" fmla="*/ 653733 w 6230937"/>
              <a:gd name="connsiteY2520" fmla="*/ 4824730 h 4938712"/>
              <a:gd name="connsiteX2521" fmla="*/ 651510 w 6230937"/>
              <a:gd name="connsiteY2521" fmla="*/ 4816157 h 4938712"/>
              <a:gd name="connsiteX2522" fmla="*/ 642620 w 6230937"/>
              <a:gd name="connsiteY2522" fmla="*/ 4815840 h 4938712"/>
              <a:gd name="connsiteX2523" fmla="*/ 633095 w 6230937"/>
              <a:gd name="connsiteY2523" fmla="*/ 4815205 h 4938712"/>
              <a:gd name="connsiteX2524" fmla="*/ 623888 w 6230937"/>
              <a:gd name="connsiteY2524" fmla="*/ 4814570 h 4938712"/>
              <a:gd name="connsiteX2525" fmla="*/ 614680 w 6230937"/>
              <a:gd name="connsiteY2525" fmla="*/ 4813300 h 4938712"/>
              <a:gd name="connsiteX2526" fmla="*/ 595313 w 6230937"/>
              <a:gd name="connsiteY2526" fmla="*/ 4810760 h 4938712"/>
              <a:gd name="connsiteX2527" fmla="*/ 576263 w 6230937"/>
              <a:gd name="connsiteY2527" fmla="*/ 4807902 h 4938712"/>
              <a:gd name="connsiteX2528" fmla="*/ 558165 w 6230937"/>
              <a:gd name="connsiteY2528" fmla="*/ 4804727 h 4938712"/>
              <a:gd name="connsiteX2529" fmla="*/ 540385 w 6230937"/>
              <a:gd name="connsiteY2529" fmla="*/ 4802187 h 4938712"/>
              <a:gd name="connsiteX2530" fmla="*/ 524193 w 6230937"/>
              <a:gd name="connsiteY2530" fmla="*/ 4799647 h 4938712"/>
              <a:gd name="connsiteX2531" fmla="*/ 508953 w 6230937"/>
              <a:gd name="connsiteY2531" fmla="*/ 4798060 h 4938712"/>
              <a:gd name="connsiteX2532" fmla="*/ 500698 w 6230937"/>
              <a:gd name="connsiteY2532" fmla="*/ 4798060 h 4938712"/>
              <a:gd name="connsiteX2533" fmla="*/ 492760 w 6230937"/>
              <a:gd name="connsiteY2533" fmla="*/ 4798695 h 4938712"/>
              <a:gd name="connsiteX2534" fmla="*/ 484505 w 6230937"/>
              <a:gd name="connsiteY2534" fmla="*/ 4799330 h 4938712"/>
              <a:gd name="connsiteX2535" fmla="*/ 476568 w 6230937"/>
              <a:gd name="connsiteY2535" fmla="*/ 4799965 h 4938712"/>
              <a:gd name="connsiteX2536" fmla="*/ 469583 w 6230937"/>
              <a:gd name="connsiteY2536" fmla="*/ 4800917 h 4938712"/>
              <a:gd name="connsiteX2537" fmla="*/ 463550 w 6230937"/>
              <a:gd name="connsiteY2537" fmla="*/ 4801552 h 4938712"/>
              <a:gd name="connsiteX2538" fmla="*/ 458470 w 6230937"/>
              <a:gd name="connsiteY2538" fmla="*/ 4802187 h 4938712"/>
              <a:gd name="connsiteX2539" fmla="*/ 454343 w 6230937"/>
              <a:gd name="connsiteY2539" fmla="*/ 4802187 h 4938712"/>
              <a:gd name="connsiteX2540" fmla="*/ 449898 w 6230937"/>
              <a:gd name="connsiteY2540" fmla="*/ 4801235 h 4938712"/>
              <a:gd name="connsiteX2541" fmla="*/ 445770 w 6230937"/>
              <a:gd name="connsiteY2541" fmla="*/ 4799965 h 4938712"/>
              <a:gd name="connsiteX2542" fmla="*/ 441960 w 6230937"/>
              <a:gd name="connsiteY2542" fmla="*/ 4799330 h 4938712"/>
              <a:gd name="connsiteX2543" fmla="*/ 438468 w 6230937"/>
              <a:gd name="connsiteY2543" fmla="*/ 4797742 h 4938712"/>
              <a:gd name="connsiteX2544" fmla="*/ 432118 w 6230937"/>
              <a:gd name="connsiteY2544" fmla="*/ 4795202 h 4938712"/>
              <a:gd name="connsiteX2545" fmla="*/ 426720 w 6230937"/>
              <a:gd name="connsiteY2545" fmla="*/ 4791392 h 4938712"/>
              <a:gd name="connsiteX2546" fmla="*/ 422275 w 6230937"/>
              <a:gd name="connsiteY2546" fmla="*/ 4787900 h 4938712"/>
              <a:gd name="connsiteX2547" fmla="*/ 417830 w 6230937"/>
              <a:gd name="connsiteY2547" fmla="*/ 4784090 h 4938712"/>
              <a:gd name="connsiteX2548" fmla="*/ 413703 w 6230937"/>
              <a:gd name="connsiteY2548" fmla="*/ 4780280 h 4938712"/>
              <a:gd name="connsiteX2549" fmla="*/ 409575 w 6230937"/>
              <a:gd name="connsiteY2549" fmla="*/ 4776470 h 4938712"/>
              <a:gd name="connsiteX2550" fmla="*/ 405448 w 6230937"/>
              <a:gd name="connsiteY2550" fmla="*/ 4772342 h 4938712"/>
              <a:gd name="connsiteX2551" fmla="*/ 400685 w 6230937"/>
              <a:gd name="connsiteY2551" fmla="*/ 4768532 h 4938712"/>
              <a:gd name="connsiteX2552" fmla="*/ 394970 w 6230937"/>
              <a:gd name="connsiteY2552" fmla="*/ 4765040 h 4938712"/>
              <a:gd name="connsiteX2553" fmla="*/ 388620 w 6230937"/>
              <a:gd name="connsiteY2553" fmla="*/ 4761865 h 4938712"/>
              <a:gd name="connsiteX2554" fmla="*/ 385128 w 6230937"/>
              <a:gd name="connsiteY2554" fmla="*/ 4760912 h 4938712"/>
              <a:gd name="connsiteX2555" fmla="*/ 381000 w 6230937"/>
              <a:gd name="connsiteY2555" fmla="*/ 4759325 h 4938712"/>
              <a:gd name="connsiteX2556" fmla="*/ 376555 w 6230937"/>
              <a:gd name="connsiteY2556" fmla="*/ 4758055 h 4938712"/>
              <a:gd name="connsiteX2557" fmla="*/ 371793 w 6230937"/>
              <a:gd name="connsiteY2557" fmla="*/ 4756785 h 4938712"/>
              <a:gd name="connsiteX2558" fmla="*/ 366713 w 6230937"/>
              <a:gd name="connsiteY2558" fmla="*/ 4756150 h 4938712"/>
              <a:gd name="connsiteX2559" fmla="*/ 361315 w 6230937"/>
              <a:gd name="connsiteY2559" fmla="*/ 4755197 h 4938712"/>
              <a:gd name="connsiteX2560" fmla="*/ 355283 w 6230937"/>
              <a:gd name="connsiteY2560" fmla="*/ 4754880 h 4938712"/>
              <a:gd name="connsiteX2561" fmla="*/ 348933 w 6230937"/>
              <a:gd name="connsiteY2561" fmla="*/ 4754562 h 4938712"/>
              <a:gd name="connsiteX2562" fmla="*/ 312420 w 6230937"/>
              <a:gd name="connsiteY2562" fmla="*/ 4752975 h 4938712"/>
              <a:gd name="connsiteX2563" fmla="*/ 281623 w 6230937"/>
              <a:gd name="connsiteY2563" fmla="*/ 4751070 h 4938712"/>
              <a:gd name="connsiteX2564" fmla="*/ 268288 w 6230937"/>
              <a:gd name="connsiteY2564" fmla="*/ 4749800 h 4938712"/>
              <a:gd name="connsiteX2565" fmla="*/ 255905 w 6230937"/>
              <a:gd name="connsiteY2565" fmla="*/ 4748847 h 4938712"/>
              <a:gd name="connsiteX2566" fmla="*/ 244475 w 6230937"/>
              <a:gd name="connsiteY2566" fmla="*/ 4747260 h 4938712"/>
              <a:gd name="connsiteX2567" fmla="*/ 234315 w 6230937"/>
              <a:gd name="connsiteY2567" fmla="*/ 4745672 h 4938712"/>
              <a:gd name="connsiteX2568" fmla="*/ 225108 w 6230937"/>
              <a:gd name="connsiteY2568" fmla="*/ 4743767 h 4938712"/>
              <a:gd name="connsiteX2569" fmla="*/ 216853 w 6230937"/>
              <a:gd name="connsiteY2569" fmla="*/ 4741862 h 4938712"/>
              <a:gd name="connsiteX2570" fmla="*/ 209550 w 6230937"/>
              <a:gd name="connsiteY2570" fmla="*/ 4739005 h 4938712"/>
              <a:gd name="connsiteX2571" fmla="*/ 202883 w 6230937"/>
              <a:gd name="connsiteY2571" fmla="*/ 4736147 h 4938712"/>
              <a:gd name="connsiteX2572" fmla="*/ 197168 w 6230937"/>
              <a:gd name="connsiteY2572" fmla="*/ 4733290 h 4938712"/>
              <a:gd name="connsiteX2573" fmla="*/ 192088 w 6230937"/>
              <a:gd name="connsiteY2573" fmla="*/ 4729162 h 4938712"/>
              <a:gd name="connsiteX2574" fmla="*/ 187325 w 6230937"/>
              <a:gd name="connsiteY2574" fmla="*/ 4725352 h 4938712"/>
              <a:gd name="connsiteX2575" fmla="*/ 182880 w 6230937"/>
              <a:gd name="connsiteY2575" fmla="*/ 4720590 h 4938712"/>
              <a:gd name="connsiteX2576" fmla="*/ 179388 w 6230937"/>
              <a:gd name="connsiteY2576" fmla="*/ 4715510 h 4938712"/>
              <a:gd name="connsiteX2577" fmla="*/ 176530 w 6230937"/>
              <a:gd name="connsiteY2577" fmla="*/ 4709795 h 4938712"/>
              <a:gd name="connsiteX2578" fmla="*/ 173355 w 6230937"/>
              <a:gd name="connsiteY2578" fmla="*/ 4703445 h 4938712"/>
              <a:gd name="connsiteX2579" fmla="*/ 170815 w 6230937"/>
              <a:gd name="connsiteY2579" fmla="*/ 4696460 h 4938712"/>
              <a:gd name="connsiteX2580" fmla="*/ 168593 w 6230937"/>
              <a:gd name="connsiteY2580" fmla="*/ 4689157 h 4938712"/>
              <a:gd name="connsiteX2581" fmla="*/ 166370 w 6230937"/>
              <a:gd name="connsiteY2581" fmla="*/ 4680902 h 4938712"/>
              <a:gd name="connsiteX2582" fmla="*/ 163830 w 6230937"/>
              <a:gd name="connsiteY2582" fmla="*/ 4672012 h 4938712"/>
              <a:gd name="connsiteX2583" fmla="*/ 161925 w 6230937"/>
              <a:gd name="connsiteY2583" fmla="*/ 4662170 h 4938712"/>
              <a:gd name="connsiteX2584" fmla="*/ 157480 w 6230937"/>
              <a:gd name="connsiteY2584" fmla="*/ 4640580 h 4938712"/>
              <a:gd name="connsiteX2585" fmla="*/ 152400 w 6230937"/>
              <a:gd name="connsiteY2585" fmla="*/ 4615497 h 4938712"/>
              <a:gd name="connsiteX2586" fmla="*/ 149225 w 6230937"/>
              <a:gd name="connsiteY2586" fmla="*/ 4601527 h 4938712"/>
              <a:gd name="connsiteX2587" fmla="*/ 145733 w 6230937"/>
              <a:gd name="connsiteY2587" fmla="*/ 4586605 h 4938712"/>
              <a:gd name="connsiteX2588" fmla="*/ 141605 w 6230937"/>
              <a:gd name="connsiteY2588" fmla="*/ 4570730 h 4938712"/>
              <a:gd name="connsiteX2589" fmla="*/ 137478 w 6230937"/>
              <a:gd name="connsiteY2589" fmla="*/ 4553902 h 4938712"/>
              <a:gd name="connsiteX2590" fmla="*/ 132080 w 6230937"/>
              <a:gd name="connsiteY2590" fmla="*/ 4531995 h 4938712"/>
              <a:gd name="connsiteX2591" fmla="*/ 127000 w 6230937"/>
              <a:gd name="connsiteY2591" fmla="*/ 4509770 h 4938712"/>
              <a:gd name="connsiteX2592" fmla="*/ 122238 w 6230937"/>
              <a:gd name="connsiteY2592" fmla="*/ 4487862 h 4938712"/>
              <a:gd name="connsiteX2593" fmla="*/ 118110 w 6230937"/>
              <a:gd name="connsiteY2593" fmla="*/ 4466590 h 4938712"/>
              <a:gd name="connsiteX2594" fmla="*/ 113983 w 6230937"/>
              <a:gd name="connsiteY2594" fmla="*/ 4445000 h 4938712"/>
              <a:gd name="connsiteX2595" fmla="*/ 110490 w 6230937"/>
              <a:gd name="connsiteY2595" fmla="*/ 4423727 h 4938712"/>
              <a:gd name="connsiteX2596" fmla="*/ 106998 w 6230937"/>
              <a:gd name="connsiteY2596" fmla="*/ 4402137 h 4938712"/>
              <a:gd name="connsiteX2597" fmla="*/ 103823 w 6230937"/>
              <a:gd name="connsiteY2597" fmla="*/ 4380865 h 4938712"/>
              <a:gd name="connsiteX2598" fmla="*/ 101283 w 6230937"/>
              <a:gd name="connsiteY2598" fmla="*/ 4359275 h 4938712"/>
              <a:gd name="connsiteX2599" fmla="*/ 98425 w 6230937"/>
              <a:gd name="connsiteY2599" fmla="*/ 4337685 h 4938712"/>
              <a:gd name="connsiteX2600" fmla="*/ 95885 w 6230937"/>
              <a:gd name="connsiteY2600" fmla="*/ 4316095 h 4938712"/>
              <a:gd name="connsiteX2601" fmla="*/ 93028 w 6230937"/>
              <a:gd name="connsiteY2601" fmla="*/ 4294505 h 4938712"/>
              <a:gd name="connsiteX2602" fmla="*/ 89853 w 6230937"/>
              <a:gd name="connsiteY2602" fmla="*/ 4272280 h 4938712"/>
              <a:gd name="connsiteX2603" fmla="*/ 87313 w 6230937"/>
              <a:gd name="connsiteY2603" fmla="*/ 4250055 h 4938712"/>
              <a:gd name="connsiteX2604" fmla="*/ 84138 w 6230937"/>
              <a:gd name="connsiteY2604" fmla="*/ 4227512 h 4938712"/>
              <a:gd name="connsiteX2605" fmla="*/ 80963 w 6230937"/>
              <a:gd name="connsiteY2605" fmla="*/ 4204335 h 4938712"/>
              <a:gd name="connsiteX2606" fmla="*/ 77470 w 6230937"/>
              <a:gd name="connsiteY2606" fmla="*/ 3941127 h 4938712"/>
              <a:gd name="connsiteX2607" fmla="*/ 73978 w 6230937"/>
              <a:gd name="connsiteY2607" fmla="*/ 3938270 h 4938712"/>
              <a:gd name="connsiteX2608" fmla="*/ 70485 w 6230937"/>
              <a:gd name="connsiteY2608" fmla="*/ 3934460 h 4938712"/>
              <a:gd name="connsiteX2609" fmla="*/ 66993 w 6230937"/>
              <a:gd name="connsiteY2609" fmla="*/ 3930967 h 4938712"/>
              <a:gd name="connsiteX2610" fmla="*/ 63818 w 6230937"/>
              <a:gd name="connsiteY2610" fmla="*/ 3927157 h 4938712"/>
              <a:gd name="connsiteX2611" fmla="*/ 61278 w 6230937"/>
              <a:gd name="connsiteY2611" fmla="*/ 3923347 h 4938712"/>
              <a:gd name="connsiteX2612" fmla="*/ 58420 w 6230937"/>
              <a:gd name="connsiteY2612" fmla="*/ 3918902 h 4938712"/>
              <a:gd name="connsiteX2613" fmla="*/ 56198 w 6230937"/>
              <a:gd name="connsiteY2613" fmla="*/ 3915092 h 4938712"/>
              <a:gd name="connsiteX2614" fmla="*/ 53658 w 6230937"/>
              <a:gd name="connsiteY2614" fmla="*/ 3910965 h 4938712"/>
              <a:gd name="connsiteX2615" fmla="*/ 51753 w 6230937"/>
              <a:gd name="connsiteY2615" fmla="*/ 3906202 h 4938712"/>
              <a:gd name="connsiteX2616" fmla="*/ 49848 w 6230937"/>
              <a:gd name="connsiteY2616" fmla="*/ 3901757 h 4938712"/>
              <a:gd name="connsiteX2617" fmla="*/ 48260 w 6230937"/>
              <a:gd name="connsiteY2617" fmla="*/ 3897312 h 4938712"/>
              <a:gd name="connsiteX2618" fmla="*/ 46673 w 6230937"/>
              <a:gd name="connsiteY2618" fmla="*/ 3892232 h 4938712"/>
              <a:gd name="connsiteX2619" fmla="*/ 44133 w 6230937"/>
              <a:gd name="connsiteY2619" fmla="*/ 3882390 h 4938712"/>
              <a:gd name="connsiteX2620" fmla="*/ 41593 w 6230937"/>
              <a:gd name="connsiteY2620" fmla="*/ 3872865 h 4938712"/>
              <a:gd name="connsiteX2621" fmla="*/ 40005 w 6230937"/>
              <a:gd name="connsiteY2621" fmla="*/ 3862070 h 4938712"/>
              <a:gd name="connsiteX2622" fmla="*/ 39370 w 6230937"/>
              <a:gd name="connsiteY2622" fmla="*/ 3852227 h 4938712"/>
              <a:gd name="connsiteX2623" fmla="*/ 38418 w 6230937"/>
              <a:gd name="connsiteY2623" fmla="*/ 3841115 h 4938712"/>
              <a:gd name="connsiteX2624" fmla="*/ 38100 w 6230937"/>
              <a:gd name="connsiteY2624" fmla="*/ 3830637 h 4938712"/>
              <a:gd name="connsiteX2625" fmla="*/ 38100 w 6230937"/>
              <a:gd name="connsiteY2625" fmla="*/ 3809682 h 4938712"/>
              <a:gd name="connsiteX2626" fmla="*/ 39370 w 6230937"/>
              <a:gd name="connsiteY2626" fmla="*/ 3789045 h 4938712"/>
              <a:gd name="connsiteX2627" fmla="*/ 39370 w 6230937"/>
              <a:gd name="connsiteY2627" fmla="*/ 3781107 h 4938712"/>
              <a:gd name="connsiteX2628" fmla="*/ 39688 w 6230937"/>
              <a:gd name="connsiteY2628" fmla="*/ 3772535 h 4938712"/>
              <a:gd name="connsiteX2629" fmla="*/ 39370 w 6230937"/>
              <a:gd name="connsiteY2629" fmla="*/ 3763645 h 4938712"/>
              <a:gd name="connsiteX2630" fmla="*/ 39370 w 6230937"/>
              <a:gd name="connsiteY2630" fmla="*/ 3754437 h 4938712"/>
              <a:gd name="connsiteX2631" fmla="*/ 38100 w 6230937"/>
              <a:gd name="connsiteY2631" fmla="*/ 3734117 h 4938712"/>
              <a:gd name="connsiteX2632" fmla="*/ 36513 w 6230937"/>
              <a:gd name="connsiteY2632" fmla="*/ 3712845 h 4938712"/>
              <a:gd name="connsiteX2633" fmla="*/ 34608 w 6230937"/>
              <a:gd name="connsiteY2633" fmla="*/ 3689985 h 4938712"/>
              <a:gd name="connsiteX2634" fmla="*/ 32068 w 6230937"/>
              <a:gd name="connsiteY2634" fmla="*/ 3666807 h 4938712"/>
              <a:gd name="connsiteX2635" fmla="*/ 29528 w 6230937"/>
              <a:gd name="connsiteY2635" fmla="*/ 3642677 h 4938712"/>
              <a:gd name="connsiteX2636" fmla="*/ 26353 w 6230937"/>
              <a:gd name="connsiteY2636" fmla="*/ 3618230 h 4938712"/>
              <a:gd name="connsiteX2637" fmla="*/ 23813 w 6230937"/>
              <a:gd name="connsiteY2637" fmla="*/ 3593465 h 4938712"/>
              <a:gd name="connsiteX2638" fmla="*/ 20955 w 6230937"/>
              <a:gd name="connsiteY2638" fmla="*/ 3569335 h 4938712"/>
              <a:gd name="connsiteX2639" fmla="*/ 18733 w 6230937"/>
              <a:gd name="connsiteY2639" fmla="*/ 3545205 h 4938712"/>
              <a:gd name="connsiteX2640" fmla="*/ 16510 w 6230937"/>
              <a:gd name="connsiteY2640" fmla="*/ 3522027 h 4938712"/>
              <a:gd name="connsiteX2641" fmla="*/ 14923 w 6230937"/>
              <a:gd name="connsiteY2641" fmla="*/ 3499802 h 4938712"/>
              <a:gd name="connsiteX2642" fmla="*/ 13653 w 6230937"/>
              <a:gd name="connsiteY2642" fmla="*/ 3478847 h 4938712"/>
              <a:gd name="connsiteX2643" fmla="*/ 12700 w 6230937"/>
              <a:gd name="connsiteY2643" fmla="*/ 3458845 h 4938712"/>
              <a:gd name="connsiteX2644" fmla="*/ 13335 w 6230937"/>
              <a:gd name="connsiteY2644" fmla="*/ 3441065 h 4938712"/>
              <a:gd name="connsiteX2645" fmla="*/ 13653 w 6230937"/>
              <a:gd name="connsiteY2645" fmla="*/ 3431857 h 4938712"/>
              <a:gd name="connsiteX2646" fmla="*/ 14288 w 6230937"/>
              <a:gd name="connsiteY2646" fmla="*/ 3424872 h 4938712"/>
              <a:gd name="connsiteX2647" fmla="*/ 15240 w 6230937"/>
              <a:gd name="connsiteY2647" fmla="*/ 3419157 h 4938712"/>
              <a:gd name="connsiteX2648" fmla="*/ 15875 w 6230937"/>
              <a:gd name="connsiteY2648" fmla="*/ 3414395 h 4938712"/>
              <a:gd name="connsiteX2649" fmla="*/ 17780 w 6230937"/>
              <a:gd name="connsiteY2649" fmla="*/ 3406775 h 4938712"/>
              <a:gd name="connsiteX2650" fmla="*/ 19368 w 6230937"/>
              <a:gd name="connsiteY2650" fmla="*/ 3400425 h 4938712"/>
              <a:gd name="connsiteX2651" fmla="*/ 20320 w 6230937"/>
              <a:gd name="connsiteY2651" fmla="*/ 3397250 h 4938712"/>
              <a:gd name="connsiteX2652" fmla="*/ 20638 w 6230937"/>
              <a:gd name="connsiteY2652" fmla="*/ 3393440 h 4938712"/>
              <a:gd name="connsiteX2653" fmla="*/ 20955 w 6230937"/>
              <a:gd name="connsiteY2653" fmla="*/ 3389312 h 4938712"/>
              <a:gd name="connsiteX2654" fmla="*/ 20955 w 6230937"/>
              <a:gd name="connsiteY2654" fmla="*/ 3384232 h 4938712"/>
              <a:gd name="connsiteX2655" fmla="*/ 20638 w 6230937"/>
              <a:gd name="connsiteY2655" fmla="*/ 3377882 h 4938712"/>
              <a:gd name="connsiteX2656" fmla="*/ 20320 w 6230937"/>
              <a:gd name="connsiteY2656" fmla="*/ 3370580 h 4938712"/>
              <a:gd name="connsiteX2657" fmla="*/ 19050 w 6230937"/>
              <a:gd name="connsiteY2657" fmla="*/ 3361372 h 4938712"/>
              <a:gd name="connsiteX2658" fmla="*/ 17780 w 6230937"/>
              <a:gd name="connsiteY2658" fmla="*/ 3350577 h 4938712"/>
              <a:gd name="connsiteX2659" fmla="*/ 4763 w 6230937"/>
              <a:gd name="connsiteY2659" fmla="*/ 3057842 h 4938712"/>
              <a:gd name="connsiteX2660" fmla="*/ 4128 w 6230937"/>
              <a:gd name="connsiteY2660" fmla="*/ 3017837 h 4938712"/>
              <a:gd name="connsiteX2661" fmla="*/ 3810 w 6230937"/>
              <a:gd name="connsiteY2661" fmla="*/ 2976880 h 4938712"/>
              <a:gd name="connsiteX2662" fmla="*/ 3175 w 6230937"/>
              <a:gd name="connsiteY2662" fmla="*/ 2935287 h 4938712"/>
              <a:gd name="connsiteX2663" fmla="*/ 2223 w 6230937"/>
              <a:gd name="connsiteY2663" fmla="*/ 2893695 h 4938712"/>
              <a:gd name="connsiteX2664" fmla="*/ 1905 w 6230937"/>
              <a:gd name="connsiteY2664" fmla="*/ 2851467 h 4938712"/>
              <a:gd name="connsiteX2665" fmla="*/ 1270 w 6230937"/>
              <a:gd name="connsiteY2665" fmla="*/ 2808922 h 4938712"/>
              <a:gd name="connsiteX2666" fmla="*/ 635 w 6230937"/>
              <a:gd name="connsiteY2666" fmla="*/ 2766695 h 4938712"/>
              <a:gd name="connsiteX2667" fmla="*/ 318 w 6230937"/>
              <a:gd name="connsiteY2667" fmla="*/ 2724150 h 4938712"/>
              <a:gd name="connsiteX2668" fmla="*/ 0 w 6230937"/>
              <a:gd name="connsiteY2668" fmla="*/ 2681287 h 4938712"/>
              <a:gd name="connsiteX2669" fmla="*/ 0 w 6230937"/>
              <a:gd name="connsiteY2669" fmla="*/ 2638425 h 4938712"/>
              <a:gd name="connsiteX2670" fmla="*/ 318 w 6230937"/>
              <a:gd name="connsiteY2670" fmla="*/ 2595562 h 4938712"/>
              <a:gd name="connsiteX2671" fmla="*/ 1270 w 6230937"/>
              <a:gd name="connsiteY2671" fmla="*/ 2553335 h 4938712"/>
              <a:gd name="connsiteX2672" fmla="*/ 2223 w 6230937"/>
              <a:gd name="connsiteY2672" fmla="*/ 2510790 h 4938712"/>
              <a:gd name="connsiteX2673" fmla="*/ 3493 w 6230937"/>
              <a:gd name="connsiteY2673" fmla="*/ 2468880 h 4938712"/>
              <a:gd name="connsiteX2674" fmla="*/ 5715 w 6230937"/>
              <a:gd name="connsiteY2674" fmla="*/ 2426652 h 4938712"/>
              <a:gd name="connsiteX2675" fmla="*/ 8255 w 6230937"/>
              <a:gd name="connsiteY2675" fmla="*/ 2385377 h 4938712"/>
              <a:gd name="connsiteX2676" fmla="*/ 8890 w 6230937"/>
              <a:gd name="connsiteY2676" fmla="*/ 2367915 h 4938712"/>
              <a:gd name="connsiteX2677" fmla="*/ 8890 w 6230937"/>
              <a:gd name="connsiteY2677" fmla="*/ 2349182 h 4938712"/>
              <a:gd name="connsiteX2678" fmla="*/ 8573 w 6230937"/>
              <a:gd name="connsiteY2678" fmla="*/ 2329815 h 4938712"/>
              <a:gd name="connsiteX2679" fmla="*/ 7938 w 6230937"/>
              <a:gd name="connsiteY2679" fmla="*/ 2310447 h 4938712"/>
              <a:gd name="connsiteX2680" fmla="*/ 6985 w 6230937"/>
              <a:gd name="connsiteY2680" fmla="*/ 2290762 h 4938712"/>
              <a:gd name="connsiteX2681" fmla="*/ 6350 w 6230937"/>
              <a:gd name="connsiteY2681" fmla="*/ 2271712 h 4938712"/>
              <a:gd name="connsiteX2682" fmla="*/ 6350 w 6230937"/>
              <a:gd name="connsiteY2682" fmla="*/ 2253615 h 4938712"/>
              <a:gd name="connsiteX2683" fmla="*/ 6985 w 6230937"/>
              <a:gd name="connsiteY2683" fmla="*/ 2235835 h 4938712"/>
              <a:gd name="connsiteX2684" fmla="*/ 8890 w 6230937"/>
              <a:gd name="connsiteY2684" fmla="*/ 2201545 h 4938712"/>
              <a:gd name="connsiteX2685" fmla="*/ 10160 w 6230937"/>
              <a:gd name="connsiteY2685" fmla="*/ 2167890 h 4938712"/>
              <a:gd name="connsiteX2686" fmla="*/ 10795 w 6230937"/>
              <a:gd name="connsiteY2686" fmla="*/ 2133917 h 4938712"/>
              <a:gd name="connsiteX2687" fmla="*/ 11430 w 6230937"/>
              <a:gd name="connsiteY2687" fmla="*/ 2100897 h 4938712"/>
              <a:gd name="connsiteX2688" fmla="*/ 10795 w 6230937"/>
              <a:gd name="connsiteY2688" fmla="*/ 2067877 h 4938712"/>
              <a:gd name="connsiteX2689" fmla="*/ 10478 w 6230937"/>
              <a:gd name="connsiteY2689" fmla="*/ 2034540 h 4938712"/>
              <a:gd name="connsiteX2690" fmla="*/ 9843 w 6230937"/>
              <a:gd name="connsiteY2690" fmla="*/ 2001837 h 4938712"/>
              <a:gd name="connsiteX2691" fmla="*/ 8890 w 6230937"/>
              <a:gd name="connsiteY2691" fmla="*/ 1969135 h 4938712"/>
              <a:gd name="connsiteX2692" fmla="*/ 8255 w 6230937"/>
              <a:gd name="connsiteY2692" fmla="*/ 1937067 h 4938712"/>
              <a:gd name="connsiteX2693" fmla="*/ 7303 w 6230937"/>
              <a:gd name="connsiteY2693" fmla="*/ 1904682 h 4938712"/>
              <a:gd name="connsiteX2694" fmla="*/ 6668 w 6230937"/>
              <a:gd name="connsiteY2694" fmla="*/ 1872297 h 4938712"/>
              <a:gd name="connsiteX2695" fmla="*/ 6350 w 6230937"/>
              <a:gd name="connsiteY2695" fmla="*/ 1839913 h 4938712"/>
              <a:gd name="connsiteX2696" fmla="*/ 6350 w 6230937"/>
              <a:gd name="connsiteY2696" fmla="*/ 1807528 h 4938712"/>
              <a:gd name="connsiteX2697" fmla="*/ 6668 w 6230937"/>
              <a:gd name="connsiteY2697" fmla="*/ 1775460 h 4938712"/>
              <a:gd name="connsiteX2698" fmla="*/ 7303 w 6230937"/>
              <a:gd name="connsiteY2698" fmla="*/ 1743075 h 4938712"/>
              <a:gd name="connsiteX2699" fmla="*/ 8890 w 6230937"/>
              <a:gd name="connsiteY2699" fmla="*/ 1710690 h 4938712"/>
              <a:gd name="connsiteX2700" fmla="*/ 6668 w 6230937"/>
              <a:gd name="connsiteY2700" fmla="*/ 1350328 h 4938712"/>
              <a:gd name="connsiteX2701" fmla="*/ 6350 w 6230937"/>
              <a:gd name="connsiteY2701" fmla="*/ 1324610 h 4938712"/>
              <a:gd name="connsiteX2702" fmla="*/ 5715 w 6230937"/>
              <a:gd name="connsiteY2702" fmla="*/ 1303020 h 4938712"/>
              <a:gd name="connsiteX2703" fmla="*/ 5715 w 6230937"/>
              <a:gd name="connsiteY2703" fmla="*/ 1285875 h 4938712"/>
              <a:gd name="connsiteX2704" fmla="*/ 5398 w 6230937"/>
              <a:gd name="connsiteY2704" fmla="*/ 1272223 h 4938712"/>
              <a:gd name="connsiteX2705" fmla="*/ 5398 w 6230937"/>
              <a:gd name="connsiteY2705" fmla="*/ 1261745 h 4938712"/>
              <a:gd name="connsiteX2706" fmla="*/ 5715 w 6230937"/>
              <a:gd name="connsiteY2706" fmla="*/ 1253808 h 4938712"/>
              <a:gd name="connsiteX2707" fmla="*/ 6350 w 6230937"/>
              <a:gd name="connsiteY2707" fmla="*/ 1247775 h 4938712"/>
              <a:gd name="connsiteX2708" fmla="*/ 7303 w 6230937"/>
              <a:gd name="connsiteY2708" fmla="*/ 1243013 h 4938712"/>
              <a:gd name="connsiteX2709" fmla="*/ 8255 w 6230937"/>
              <a:gd name="connsiteY2709" fmla="*/ 1241743 h 4938712"/>
              <a:gd name="connsiteX2710" fmla="*/ 9208 w 6230937"/>
              <a:gd name="connsiteY2710" fmla="*/ 1239520 h 4938712"/>
              <a:gd name="connsiteX2711" fmla="*/ 10478 w 6230937"/>
              <a:gd name="connsiteY2711" fmla="*/ 1237933 h 4938712"/>
              <a:gd name="connsiteX2712" fmla="*/ 11748 w 6230937"/>
              <a:gd name="connsiteY2712" fmla="*/ 1236980 h 4938712"/>
              <a:gd name="connsiteX2713" fmla="*/ 14923 w 6230937"/>
              <a:gd name="connsiteY2713" fmla="*/ 1233805 h 4938712"/>
              <a:gd name="connsiteX2714" fmla="*/ 18733 w 6230937"/>
              <a:gd name="connsiteY2714" fmla="*/ 1230313 h 4938712"/>
              <a:gd name="connsiteX2715" fmla="*/ 23813 w 6230937"/>
              <a:gd name="connsiteY2715" fmla="*/ 1225550 h 4938712"/>
              <a:gd name="connsiteX2716" fmla="*/ 29845 w 6230937"/>
              <a:gd name="connsiteY2716" fmla="*/ 1219835 h 4938712"/>
              <a:gd name="connsiteX2717" fmla="*/ 37148 w 6230937"/>
              <a:gd name="connsiteY2717" fmla="*/ 1211580 h 4938712"/>
              <a:gd name="connsiteX2718" fmla="*/ 45085 w 6230937"/>
              <a:gd name="connsiteY2718" fmla="*/ 1201103 h 4938712"/>
              <a:gd name="connsiteX2719" fmla="*/ 12700 w 6230937"/>
              <a:gd name="connsiteY2719" fmla="*/ 1201103 h 4938712"/>
              <a:gd name="connsiteX2720" fmla="*/ 25400 w 6230937"/>
              <a:gd name="connsiteY2720" fmla="*/ 1091247 h 4938712"/>
              <a:gd name="connsiteX2721" fmla="*/ 24448 w 6230937"/>
              <a:gd name="connsiteY2721" fmla="*/ 1084580 h 4938712"/>
              <a:gd name="connsiteX2722" fmla="*/ 22543 w 6230937"/>
              <a:gd name="connsiteY2722" fmla="*/ 1066800 h 4938712"/>
              <a:gd name="connsiteX2723" fmla="*/ 20003 w 6230937"/>
              <a:gd name="connsiteY2723" fmla="*/ 1039495 h 4938712"/>
              <a:gd name="connsiteX2724" fmla="*/ 16828 w 6230937"/>
              <a:gd name="connsiteY2724" fmla="*/ 1006475 h 4938712"/>
              <a:gd name="connsiteX2725" fmla="*/ 15240 w 6230937"/>
              <a:gd name="connsiteY2725" fmla="*/ 988060 h 4938712"/>
              <a:gd name="connsiteX2726" fmla="*/ 13970 w 6230937"/>
              <a:gd name="connsiteY2726" fmla="*/ 969010 h 4938712"/>
              <a:gd name="connsiteX2727" fmla="*/ 12700 w 6230937"/>
              <a:gd name="connsiteY2727" fmla="*/ 949960 h 4938712"/>
              <a:gd name="connsiteX2728" fmla="*/ 12065 w 6230937"/>
              <a:gd name="connsiteY2728" fmla="*/ 930910 h 4938712"/>
              <a:gd name="connsiteX2729" fmla="*/ 11748 w 6230937"/>
              <a:gd name="connsiteY2729" fmla="*/ 911860 h 4938712"/>
              <a:gd name="connsiteX2730" fmla="*/ 11748 w 6230937"/>
              <a:gd name="connsiteY2730" fmla="*/ 893445 h 4938712"/>
              <a:gd name="connsiteX2731" fmla="*/ 12065 w 6230937"/>
              <a:gd name="connsiteY2731" fmla="*/ 875983 h 4938712"/>
              <a:gd name="connsiteX2732" fmla="*/ 12700 w 6230937"/>
              <a:gd name="connsiteY2732" fmla="*/ 860108 h 4938712"/>
              <a:gd name="connsiteX2733" fmla="*/ 13970 w 6230937"/>
              <a:gd name="connsiteY2733" fmla="*/ 849948 h 4938712"/>
              <a:gd name="connsiteX2734" fmla="*/ 15558 w 6230937"/>
              <a:gd name="connsiteY2734" fmla="*/ 840423 h 4938712"/>
              <a:gd name="connsiteX2735" fmla="*/ 17463 w 6230937"/>
              <a:gd name="connsiteY2735" fmla="*/ 832485 h 4938712"/>
              <a:gd name="connsiteX2736" fmla="*/ 19368 w 6230937"/>
              <a:gd name="connsiteY2736" fmla="*/ 824548 h 4938712"/>
              <a:gd name="connsiteX2737" fmla="*/ 22225 w 6230937"/>
              <a:gd name="connsiteY2737" fmla="*/ 817563 h 4938712"/>
              <a:gd name="connsiteX2738" fmla="*/ 25083 w 6230937"/>
              <a:gd name="connsiteY2738" fmla="*/ 810895 h 4938712"/>
              <a:gd name="connsiteX2739" fmla="*/ 27623 w 6230937"/>
              <a:gd name="connsiteY2739" fmla="*/ 805180 h 4938712"/>
              <a:gd name="connsiteX2740" fmla="*/ 30480 w 6230937"/>
              <a:gd name="connsiteY2740" fmla="*/ 799783 h 4938712"/>
              <a:gd name="connsiteX2741" fmla="*/ 36195 w 6230937"/>
              <a:gd name="connsiteY2741" fmla="*/ 789623 h 4938712"/>
              <a:gd name="connsiteX2742" fmla="*/ 40640 w 6230937"/>
              <a:gd name="connsiteY2742" fmla="*/ 780733 h 4938712"/>
              <a:gd name="connsiteX2743" fmla="*/ 42545 w 6230937"/>
              <a:gd name="connsiteY2743" fmla="*/ 776605 h 4938712"/>
              <a:gd name="connsiteX2744" fmla="*/ 44133 w 6230937"/>
              <a:gd name="connsiteY2744" fmla="*/ 772478 h 4938712"/>
              <a:gd name="connsiteX2745" fmla="*/ 44768 w 6230937"/>
              <a:gd name="connsiteY2745" fmla="*/ 768033 h 4938712"/>
              <a:gd name="connsiteX2746" fmla="*/ 45085 w 6230937"/>
              <a:gd name="connsiteY2746" fmla="*/ 763905 h 4938712"/>
              <a:gd name="connsiteX2747" fmla="*/ 44768 w 6230937"/>
              <a:gd name="connsiteY2747" fmla="*/ 758825 h 4938712"/>
              <a:gd name="connsiteX2748" fmla="*/ 44133 w 6230937"/>
              <a:gd name="connsiteY2748" fmla="*/ 754063 h 4938712"/>
              <a:gd name="connsiteX2749" fmla="*/ 42545 w 6230937"/>
              <a:gd name="connsiteY2749" fmla="*/ 749618 h 4938712"/>
              <a:gd name="connsiteX2750" fmla="*/ 40958 w 6230937"/>
              <a:gd name="connsiteY2750" fmla="*/ 745173 h 4938712"/>
              <a:gd name="connsiteX2751" fmla="*/ 37148 w 6230937"/>
              <a:gd name="connsiteY2751" fmla="*/ 735965 h 4938712"/>
              <a:gd name="connsiteX2752" fmla="*/ 32703 w 6230937"/>
              <a:gd name="connsiteY2752" fmla="*/ 724535 h 4938712"/>
              <a:gd name="connsiteX2753" fmla="*/ 30798 w 6230937"/>
              <a:gd name="connsiteY2753" fmla="*/ 717868 h 4938712"/>
              <a:gd name="connsiteX2754" fmla="*/ 29210 w 6230937"/>
              <a:gd name="connsiteY2754" fmla="*/ 710248 h 4938712"/>
              <a:gd name="connsiteX2755" fmla="*/ 27940 w 6230937"/>
              <a:gd name="connsiteY2755" fmla="*/ 701675 h 4938712"/>
              <a:gd name="connsiteX2756" fmla="*/ 27305 w 6230937"/>
              <a:gd name="connsiteY2756" fmla="*/ 691198 h 4938712"/>
              <a:gd name="connsiteX2757" fmla="*/ 27305 w 6230937"/>
              <a:gd name="connsiteY2757" fmla="*/ 679450 h 4938712"/>
              <a:gd name="connsiteX2758" fmla="*/ 27623 w 6230937"/>
              <a:gd name="connsiteY2758" fmla="*/ 666115 h 4938712"/>
              <a:gd name="connsiteX2759" fmla="*/ 29210 w 6230937"/>
              <a:gd name="connsiteY2759" fmla="*/ 650558 h 4938712"/>
              <a:gd name="connsiteX2760" fmla="*/ 31115 w 6230937"/>
              <a:gd name="connsiteY2760" fmla="*/ 633095 h 4938712"/>
              <a:gd name="connsiteX2761" fmla="*/ 33338 w 6230937"/>
              <a:gd name="connsiteY2761" fmla="*/ 615950 h 4938712"/>
              <a:gd name="connsiteX2762" fmla="*/ 35560 w 6230937"/>
              <a:gd name="connsiteY2762" fmla="*/ 598170 h 4938712"/>
              <a:gd name="connsiteX2763" fmla="*/ 37148 w 6230937"/>
              <a:gd name="connsiteY2763" fmla="*/ 579755 h 4938712"/>
              <a:gd name="connsiteX2764" fmla="*/ 38100 w 6230937"/>
              <a:gd name="connsiteY2764" fmla="*/ 561023 h 4938712"/>
              <a:gd name="connsiteX2765" fmla="*/ 38418 w 6230937"/>
              <a:gd name="connsiteY2765" fmla="*/ 542290 h 4938712"/>
              <a:gd name="connsiteX2766" fmla="*/ 39370 w 6230937"/>
              <a:gd name="connsiteY2766" fmla="*/ 523240 h 4938712"/>
              <a:gd name="connsiteX2767" fmla="*/ 39370 w 6230937"/>
              <a:gd name="connsiteY2767" fmla="*/ 504190 h 4938712"/>
              <a:gd name="connsiteX2768" fmla="*/ 39370 w 6230937"/>
              <a:gd name="connsiteY2768" fmla="*/ 485140 h 4938712"/>
              <a:gd name="connsiteX2769" fmla="*/ 39053 w 6230937"/>
              <a:gd name="connsiteY2769" fmla="*/ 466090 h 4938712"/>
              <a:gd name="connsiteX2770" fmla="*/ 38418 w 6230937"/>
              <a:gd name="connsiteY2770" fmla="*/ 447040 h 4938712"/>
              <a:gd name="connsiteX2771" fmla="*/ 38100 w 6230937"/>
              <a:gd name="connsiteY2771" fmla="*/ 428308 h 4938712"/>
              <a:gd name="connsiteX2772" fmla="*/ 37465 w 6230937"/>
              <a:gd name="connsiteY2772" fmla="*/ 409258 h 4938712"/>
              <a:gd name="connsiteX2773" fmla="*/ 36513 w 6230937"/>
              <a:gd name="connsiteY2773" fmla="*/ 390843 h 4938712"/>
              <a:gd name="connsiteX2774" fmla="*/ 35878 w 6230937"/>
              <a:gd name="connsiteY2774" fmla="*/ 372745 h 4938712"/>
              <a:gd name="connsiteX2775" fmla="*/ 34925 w 6230937"/>
              <a:gd name="connsiteY2775" fmla="*/ 354965 h 4938712"/>
              <a:gd name="connsiteX2776" fmla="*/ 34290 w 6230937"/>
              <a:gd name="connsiteY2776" fmla="*/ 337503 h 4938712"/>
              <a:gd name="connsiteX2777" fmla="*/ 33338 w 6230937"/>
              <a:gd name="connsiteY2777" fmla="*/ 322263 h 4938712"/>
              <a:gd name="connsiteX2778" fmla="*/ 32385 w 6230937"/>
              <a:gd name="connsiteY2778" fmla="*/ 310833 h 4938712"/>
              <a:gd name="connsiteX2779" fmla="*/ 31115 w 6230937"/>
              <a:gd name="connsiteY2779" fmla="*/ 301308 h 4938712"/>
              <a:gd name="connsiteX2780" fmla="*/ 29845 w 6230937"/>
              <a:gd name="connsiteY2780" fmla="*/ 293688 h 4938712"/>
              <a:gd name="connsiteX2781" fmla="*/ 28575 w 6230937"/>
              <a:gd name="connsiteY2781" fmla="*/ 286703 h 4938712"/>
              <a:gd name="connsiteX2782" fmla="*/ 26988 w 6230937"/>
              <a:gd name="connsiteY2782" fmla="*/ 279400 h 4938712"/>
              <a:gd name="connsiteX2783" fmla="*/ 25718 w 6230937"/>
              <a:gd name="connsiteY2783" fmla="*/ 270828 h 4938712"/>
              <a:gd name="connsiteX2784" fmla="*/ 24130 w 6230937"/>
              <a:gd name="connsiteY2784" fmla="*/ 260350 h 4938712"/>
              <a:gd name="connsiteX2785" fmla="*/ 23495 w 6230937"/>
              <a:gd name="connsiteY2785" fmla="*/ 249555 h 4938712"/>
              <a:gd name="connsiteX2786" fmla="*/ 22860 w 6230937"/>
              <a:gd name="connsiteY2786" fmla="*/ 239078 h 4938712"/>
              <a:gd name="connsiteX2787" fmla="*/ 23495 w 6230937"/>
              <a:gd name="connsiteY2787" fmla="*/ 233680 h 4938712"/>
              <a:gd name="connsiteX2788" fmla="*/ 23813 w 6230937"/>
              <a:gd name="connsiteY2788" fmla="*/ 228600 h 4938712"/>
              <a:gd name="connsiteX2789" fmla="*/ 24448 w 6230937"/>
              <a:gd name="connsiteY2789" fmla="*/ 223838 h 4938712"/>
              <a:gd name="connsiteX2790" fmla="*/ 25400 w 6230937"/>
              <a:gd name="connsiteY2790" fmla="*/ 219075 h 4938712"/>
              <a:gd name="connsiteX2791" fmla="*/ 26988 w 6230937"/>
              <a:gd name="connsiteY2791" fmla="*/ 214630 h 4938712"/>
              <a:gd name="connsiteX2792" fmla="*/ 28575 w 6230937"/>
              <a:gd name="connsiteY2792" fmla="*/ 210503 h 4938712"/>
              <a:gd name="connsiteX2793" fmla="*/ 30798 w 6230937"/>
              <a:gd name="connsiteY2793" fmla="*/ 206693 h 4938712"/>
              <a:gd name="connsiteX2794" fmla="*/ 33338 w 6230937"/>
              <a:gd name="connsiteY2794" fmla="*/ 202883 h 4938712"/>
              <a:gd name="connsiteX2795" fmla="*/ 36513 w 6230937"/>
              <a:gd name="connsiteY2795" fmla="*/ 199708 h 4938712"/>
              <a:gd name="connsiteX2796" fmla="*/ 40005 w 6230937"/>
              <a:gd name="connsiteY2796" fmla="*/ 196850 h 4938712"/>
              <a:gd name="connsiteX2797" fmla="*/ 44450 w 6230937"/>
              <a:gd name="connsiteY2797" fmla="*/ 194628 h 4938712"/>
              <a:gd name="connsiteX2798" fmla="*/ 49530 w 6230937"/>
              <a:gd name="connsiteY2798" fmla="*/ 192723 h 4938712"/>
              <a:gd name="connsiteX2799" fmla="*/ 101918 w 6230937"/>
              <a:gd name="connsiteY2799" fmla="*/ 180340 h 4938712"/>
              <a:gd name="connsiteX2800" fmla="*/ 112078 w 6230937"/>
              <a:gd name="connsiteY2800" fmla="*/ 179070 h 4938712"/>
              <a:gd name="connsiteX2801" fmla="*/ 122238 w 6230937"/>
              <a:gd name="connsiteY2801" fmla="*/ 178435 h 4938712"/>
              <a:gd name="connsiteX2802" fmla="*/ 132398 w 6230937"/>
              <a:gd name="connsiteY2802" fmla="*/ 177483 h 4938712"/>
              <a:gd name="connsiteX2803" fmla="*/ 142240 w 6230937"/>
              <a:gd name="connsiteY2803" fmla="*/ 177483 h 4938712"/>
              <a:gd name="connsiteX2804" fmla="*/ 152400 w 6230937"/>
              <a:gd name="connsiteY2804" fmla="*/ 177483 h 4938712"/>
              <a:gd name="connsiteX2805" fmla="*/ 162243 w 6230937"/>
              <a:gd name="connsiteY2805" fmla="*/ 177800 h 4938712"/>
              <a:gd name="connsiteX2806" fmla="*/ 172403 w 6230937"/>
              <a:gd name="connsiteY2806" fmla="*/ 178753 h 4938712"/>
              <a:gd name="connsiteX2807" fmla="*/ 182563 w 6230937"/>
              <a:gd name="connsiteY2807" fmla="*/ 179388 h 4938712"/>
              <a:gd name="connsiteX2808" fmla="*/ 227013 w 6230937"/>
              <a:gd name="connsiteY2808" fmla="*/ 182880 h 4938712"/>
              <a:gd name="connsiteX2809" fmla="*/ 254953 w 6230937"/>
              <a:gd name="connsiteY2809" fmla="*/ 185420 h 4938712"/>
              <a:gd name="connsiteX2810" fmla="*/ 264160 w 6230937"/>
              <a:gd name="connsiteY2810" fmla="*/ 185738 h 4938712"/>
              <a:gd name="connsiteX2811" fmla="*/ 270193 w 6230937"/>
              <a:gd name="connsiteY2811" fmla="*/ 186055 h 4938712"/>
              <a:gd name="connsiteX2812" fmla="*/ 274638 w 6230937"/>
              <a:gd name="connsiteY2812" fmla="*/ 185738 h 4938712"/>
              <a:gd name="connsiteX2813" fmla="*/ 277178 w 6230937"/>
              <a:gd name="connsiteY2813" fmla="*/ 184785 h 4938712"/>
              <a:gd name="connsiteX2814" fmla="*/ 278765 w 6230937"/>
              <a:gd name="connsiteY2814" fmla="*/ 183833 h 4938712"/>
              <a:gd name="connsiteX2815" fmla="*/ 279718 w 6230937"/>
              <a:gd name="connsiteY2815" fmla="*/ 182563 h 4938712"/>
              <a:gd name="connsiteX2816" fmla="*/ 280353 w 6230937"/>
              <a:gd name="connsiteY2816" fmla="*/ 180340 h 4938712"/>
              <a:gd name="connsiteX2817" fmla="*/ 281940 w 6230937"/>
              <a:gd name="connsiteY2817" fmla="*/ 177800 h 4938712"/>
              <a:gd name="connsiteX2818" fmla="*/ 284163 w 6230937"/>
              <a:gd name="connsiteY2818" fmla="*/ 174943 h 4938712"/>
              <a:gd name="connsiteX2819" fmla="*/ 287655 w 6230937"/>
              <a:gd name="connsiteY2819" fmla="*/ 171768 h 4938712"/>
              <a:gd name="connsiteX2820" fmla="*/ 290513 w 6230937"/>
              <a:gd name="connsiteY2820" fmla="*/ 169863 h 4938712"/>
              <a:gd name="connsiteX2821" fmla="*/ 293370 w 6230937"/>
              <a:gd name="connsiteY2821" fmla="*/ 167958 h 4938712"/>
              <a:gd name="connsiteX2822" fmla="*/ 297180 w 6230937"/>
              <a:gd name="connsiteY2822" fmla="*/ 165418 h 4938712"/>
              <a:gd name="connsiteX2823" fmla="*/ 301308 w 6230937"/>
              <a:gd name="connsiteY2823" fmla="*/ 163195 h 4938712"/>
              <a:gd name="connsiteX2824" fmla="*/ 309245 w 6230937"/>
              <a:gd name="connsiteY2824" fmla="*/ 159703 h 4938712"/>
              <a:gd name="connsiteX2825" fmla="*/ 317500 w 6230937"/>
              <a:gd name="connsiteY2825" fmla="*/ 156528 h 4938712"/>
              <a:gd name="connsiteX2826" fmla="*/ 325120 w 6230937"/>
              <a:gd name="connsiteY2826" fmla="*/ 153670 h 4938712"/>
              <a:gd name="connsiteX2827" fmla="*/ 333375 w 6230937"/>
              <a:gd name="connsiteY2827" fmla="*/ 151448 h 4938712"/>
              <a:gd name="connsiteX2828" fmla="*/ 341630 w 6230937"/>
              <a:gd name="connsiteY2828" fmla="*/ 149543 h 4938712"/>
              <a:gd name="connsiteX2829" fmla="*/ 350203 w 6230937"/>
              <a:gd name="connsiteY2829" fmla="*/ 148273 h 4938712"/>
              <a:gd name="connsiteX2830" fmla="*/ 358775 w 6230937"/>
              <a:gd name="connsiteY2830" fmla="*/ 147320 h 4938712"/>
              <a:gd name="connsiteX2831" fmla="*/ 367348 w 6230937"/>
              <a:gd name="connsiteY2831" fmla="*/ 146368 h 4938712"/>
              <a:gd name="connsiteX2832" fmla="*/ 375920 w 6230937"/>
              <a:gd name="connsiteY2832" fmla="*/ 145733 h 4938712"/>
              <a:gd name="connsiteX2833" fmla="*/ 384493 w 6230937"/>
              <a:gd name="connsiteY2833" fmla="*/ 145733 h 4938712"/>
              <a:gd name="connsiteX2834" fmla="*/ 393383 w 6230937"/>
              <a:gd name="connsiteY2834" fmla="*/ 145733 h 4938712"/>
              <a:gd name="connsiteX2835" fmla="*/ 401955 w 6230937"/>
              <a:gd name="connsiteY2835" fmla="*/ 146050 h 4938712"/>
              <a:gd name="connsiteX2836" fmla="*/ 419735 w 6230937"/>
              <a:gd name="connsiteY2836" fmla="*/ 147320 h 4938712"/>
              <a:gd name="connsiteX2837" fmla="*/ 437833 w 6230937"/>
              <a:gd name="connsiteY2837" fmla="*/ 149225 h 4938712"/>
              <a:gd name="connsiteX2838" fmla="*/ 455613 w 6230937"/>
              <a:gd name="connsiteY2838" fmla="*/ 151448 h 4938712"/>
              <a:gd name="connsiteX2839" fmla="*/ 473710 w 6230937"/>
              <a:gd name="connsiteY2839" fmla="*/ 154305 h 4938712"/>
              <a:gd name="connsiteX2840" fmla="*/ 491173 w 6230937"/>
              <a:gd name="connsiteY2840" fmla="*/ 156845 h 4938712"/>
              <a:gd name="connsiteX2841" fmla="*/ 508635 w 6230937"/>
              <a:gd name="connsiteY2841" fmla="*/ 159703 h 4938712"/>
              <a:gd name="connsiteX2842" fmla="*/ 526098 w 6230937"/>
              <a:gd name="connsiteY2842" fmla="*/ 162243 h 4938712"/>
              <a:gd name="connsiteX2843" fmla="*/ 543243 w 6230937"/>
              <a:gd name="connsiteY2843" fmla="*/ 164783 h 4938712"/>
              <a:gd name="connsiteX2844" fmla="*/ 559753 w 6230937"/>
              <a:gd name="connsiteY2844" fmla="*/ 166370 h 4938712"/>
              <a:gd name="connsiteX2845" fmla="*/ 575945 w 6230937"/>
              <a:gd name="connsiteY2845" fmla="*/ 167005 h 4938712"/>
              <a:gd name="connsiteX2846" fmla="*/ 608330 w 6230937"/>
              <a:gd name="connsiteY2846" fmla="*/ 81915 h 4938712"/>
              <a:gd name="connsiteX2847" fmla="*/ 621030 w 6230937"/>
              <a:gd name="connsiteY2847" fmla="*/ 82550 h 4938712"/>
              <a:gd name="connsiteX2848" fmla="*/ 631508 w 6230937"/>
              <a:gd name="connsiteY2848" fmla="*/ 83185 h 4938712"/>
              <a:gd name="connsiteX2849" fmla="*/ 640715 w 6230937"/>
              <a:gd name="connsiteY2849" fmla="*/ 84455 h 4938712"/>
              <a:gd name="connsiteX2850" fmla="*/ 647700 w 6230937"/>
              <a:gd name="connsiteY2850" fmla="*/ 86043 h 4938712"/>
              <a:gd name="connsiteX2851" fmla="*/ 657860 w 6230937"/>
              <a:gd name="connsiteY2851" fmla="*/ 88900 h 4938712"/>
              <a:gd name="connsiteX2852" fmla="*/ 665163 w 6230937"/>
              <a:gd name="connsiteY2852" fmla="*/ 90170 h 4938712"/>
              <a:gd name="connsiteX2853" fmla="*/ 668655 w 6230937"/>
              <a:gd name="connsiteY2853" fmla="*/ 90805 h 4938712"/>
              <a:gd name="connsiteX2854" fmla="*/ 672148 w 6230937"/>
              <a:gd name="connsiteY2854" fmla="*/ 90805 h 4938712"/>
              <a:gd name="connsiteX2855" fmla="*/ 676593 w 6230937"/>
              <a:gd name="connsiteY2855" fmla="*/ 89535 h 4938712"/>
              <a:gd name="connsiteX2856" fmla="*/ 681355 w 6230937"/>
              <a:gd name="connsiteY2856" fmla="*/ 87948 h 4938712"/>
              <a:gd name="connsiteX2857" fmla="*/ 687705 w 6230937"/>
              <a:gd name="connsiteY2857" fmla="*/ 85408 h 4938712"/>
              <a:gd name="connsiteX2858" fmla="*/ 695643 w 6230937"/>
              <a:gd name="connsiteY2858" fmla="*/ 81915 h 4938712"/>
              <a:gd name="connsiteX2859" fmla="*/ 705168 w 6230937"/>
              <a:gd name="connsiteY2859" fmla="*/ 76835 h 4938712"/>
              <a:gd name="connsiteX2860" fmla="*/ 716915 w 6230937"/>
              <a:gd name="connsiteY2860" fmla="*/ 70485 h 4938712"/>
              <a:gd name="connsiteX2861" fmla="*/ 725170 w 6230937"/>
              <a:gd name="connsiteY2861" fmla="*/ 73978 h 4938712"/>
              <a:gd name="connsiteX2862" fmla="*/ 731203 w 6230937"/>
              <a:gd name="connsiteY2862" fmla="*/ 77153 h 4938712"/>
              <a:gd name="connsiteX2863" fmla="*/ 735648 w 6230937"/>
              <a:gd name="connsiteY2863" fmla="*/ 79375 h 4938712"/>
              <a:gd name="connsiteX2864" fmla="*/ 738505 w 6230937"/>
              <a:gd name="connsiteY2864" fmla="*/ 81280 h 4938712"/>
              <a:gd name="connsiteX2865" fmla="*/ 739458 w 6230937"/>
              <a:gd name="connsiteY2865" fmla="*/ 82550 h 4938712"/>
              <a:gd name="connsiteX2866" fmla="*/ 739775 w 6230937"/>
              <a:gd name="connsiteY2866" fmla="*/ 83820 h 4938712"/>
              <a:gd name="connsiteX2867" fmla="*/ 739458 w 6230937"/>
              <a:gd name="connsiteY2867" fmla="*/ 84773 h 4938712"/>
              <a:gd name="connsiteX2868" fmla="*/ 738823 w 6230937"/>
              <a:gd name="connsiteY2868" fmla="*/ 85725 h 4938712"/>
              <a:gd name="connsiteX2869" fmla="*/ 737553 w 6230937"/>
              <a:gd name="connsiteY2869" fmla="*/ 86043 h 4938712"/>
              <a:gd name="connsiteX2870" fmla="*/ 736918 w 6230937"/>
              <a:gd name="connsiteY2870" fmla="*/ 86678 h 4938712"/>
              <a:gd name="connsiteX2871" fmla="*/ 736283 w 6230937"/>
              <a:gd name="connsiteY2871" fmla="*/ 87313 h 4938712"/>
              <a:gd name="connsiteX2872" fmla="*/ 736283 w 6230937"/>
              <a:gd name="connsiteY2872" fmla="*/ 87630 h 4938712"/>
              <a:gd name="connsiteX2873" fmla="*/ 736918 w 6230937"/>
              <a:gd name="connsiteY2873" fmla="*/ 87948 h 4938712"/>
              <a:gd name="connsiteX2874" fmla="*/ 738505 w 6230937"/>
              <a:gd name="connsiteY2874" fmla="*/ 89218 h 4938712"/>
              <a:gd name="connsiteX2875" fmla="*/ 741363 w 6230937"/>
              <a:gd name="connsiteY2875" fmla="*/ 90170 h 4938712"/>
              <a:gd name="connsiteX2876" fmla="*/ 746125 w 6230937"/>
              <a:gd name="connsiteY2876" fmla="*/ 91758 h 4938712"/>
              <a:gd name="connsiteX2877" fmla="*/ 752793 w 6230937"/>
              <a:gd name="connsiteY2877" fmla="*/ 93980 h 4938712"/>
              <a:gd name="connsiteX2878" fmla="*/ 758190 w 6230937"/>
              <a:gd name="connsiteY2878" fmla="*/ 95250 h 4938712"/>
              <a:gd name="connsiteX2879" fmla="*/ 763270 w 6230937"/>
              <a:gd name="connsiteY2879" fmla="*/ 96520 h 4938712"/>
              <a:gd name="connsiteX2880" fmla="*/ 768350 w 6230937"/>
              <a:gd name="connsiteY2880" fmla="*/ 97473 h 4938712"/>
              <a:gd name="connsiteX2881" fmla="*/ 773113 w 6230937"/>
              <a:gd name="connsiteY2881" fmla="*/ 98108 h 4938712"/>
              <a:gd name="connsiteX2882" fmla="*/ 782003 w 6230937"/>
              <a:gd name="connsiteY2882" fmla="*/ 98743 h 4938712"/>
              <a:gd name="connsiteX2883" fmla="*/ 790893 w 6230937"/>
              <a:gd name="connsiteY2883" fmla="*/ 98743 h 4938712"/>
              <a:gd name="connsiteX2884" fmla="*/ 807720 w 6230937"/>
              <a:gd name="connsiteY2884" fmla="*/ 98425 h 4938712"/>
              <a:gd name="connsiteX2885" fmla="*/ 824548 w 6230937"/>
              <a:gd name="connsiteY2885" fmla="*/ 98108 h 4938712"/>
              <a:gd name="connsiteX2886" fmla="*/ 833438 w 6230937"/>
              <a:gd name="connsiteY2886" fmla="*/ 98425 h 4938712"/>
              <a:gd name="connsiteX2887" fmla="*/ 842645 w 6230937"/>
              <a:gd name="connsiteY2887" fmla="*/ 99695 h 4938712"/>
              <a:gd name="connsiteX2888" fmla="*/ 847408 w 6230937"/>
              <a:gd name="connsiteY2888" fmla="*/ 100330 h 4938712"/>
              <a:gd name="connsiteX2889" fmla="*/ 852488 w 6230937"/>
              <a:gd name="connsiteY2889" fmla="*/ 101600 h 4938712"/>
              <a:gd name="connsiteX2890" fmla="*/ 857568 w 6230937"/>
              <a:gd name="connsiteY2890" fmla="*/ 103188 h 4938712"/>
              <a:gd name="connsiteX2891" fmla="*/ 862965 w 6230937"/>
              <a:gd name="connsiteY2891" fmla="*/ 104775 h 4938712"/>
              <a:gd name="connsiteX2892" fmla="*/ 868680 w 6230937"/>
              <a:gd name="connsiteY2892" fmla="*/ 106680 h 4938712"/>
              <a:gd name="connsiteX2893" fmla="*/ 874713 w 6230937"/>
              <a:gd name="connsiteY2893" fmla="*/ 108903 h 4938712"/>
              <a:gd name="connsiteX2894" fmla="*/ 880428 w 6230937"/>
              <a:gd name="connsiteY2894" fmla="*/ 111760 h 4938712"/>
              <a:gd name="connsiteX2895" fmla="*/ 886778 w 6230937"/>
              <a:gd name="connsiteY2895" fmla="*/ 114618 h 4938712"/>
              <a:gd name="connsiteX2896" fmla="*/ 893763 w 6230937"/>
              <a:gd name="connsiteY2896" fmla="*/ 118110 h 4938712"/>
              <a:gd name="connsiteX2897" fmla="*/ 900430 w 6230937"/>
              <a:gd name="connsiteY2897" fmla="*/ 121920 h 4938712"/>
              <a:gd name="connsiteX2898" fmla="*/ 907733 w 6230937"/>
              <a:gd name="connsiteY2898" fmla="*/ 126683 h 4938712"/>
              <a:gd name="connsiteX2899" fmla="*/ 915670 w 6230937"/>
              <a:gd name="connsiteY2899" fmla="*/ 131128 h 4938712"/>
              <a:gd name="connsiteX2900" fmla="*/ 1016953 w 6230937"/>
              <a:gd name="connsiteY2900" fmla="*/ 192088 h 4938712"/>
              <a:gd name="connsiteX2901" fmla="*/ 1028065 w 6230937"/>
              <a:gd name="connsiteY2901" fmla="*/ 201930 h 4938712"/>
              <a:gd name="connsiteX2902" fmla="*/ 1036320 w 6230937"/>
              <a:gd name="connsiteY2902" fmla="*/ 210185 h 4938712"/>
              <a:gd name="connsiteX2903" fmla="*/ 1041718 w 6230937"/>
              <a:gd name="connsiteY2903" fmla="*/ 216535 h 4938712"/>
              <a:gd name="connsiteX2904" fmla="*/ 1045528 w 6230937"/>
              <a:gd name="connsiteY2904" fmla="*/ 220663 h 4938712"/>
              <a:gd name="connsiteX2905" fmla="*/ 1047433 w 6230937"/>
              <a:gd name="connsiteY2905" fmla="*/ 223520 h 4938712"/>
              <a:gd name="connsiteX2906" fmla="*/ 1048702 w 6230937"/>
              <a:gd name="connsiteY2906" fmla="*/ 225108 h 4938712"/>
              <a:gd name="connsiteX2907" fmla="*/ 1049020 w 6230937"/>
              <a:gd name="connsiteY2907" fmla="*/ 225743 h 4938712"/>
              <a:gd name="connsiteX2908" fmla="*/ 1049973 w 6230937"/>
              <a:gd name="connsiteY2908" fmla="*/ 225743 h 4938712"/>
              <a:gd name="connsiteX2909" fmla="*/ 1050925 w 6230937"/>
              <a:gd name="connsiteY2909" fmla="*/ 225425 h 4938712"/>
              <a:gd name="connsiteX2910" fmla="*/ 1053148 w 6230937"/>
              <a:gd name="connsiteY2910" fmla="*/ 224790 h 4938712"/>
              <a:gd name="connsiteX2911" fmla="*/ 1056640 w 6230937"/>
              <a:gd name="connsiteY2911" fmla="*/ 224155 h 4938712"/>
              <a:gd name="connsiteX2912" fmla="*/ 1062355 w 6230937"/>
              <a:gd name="connsiteY2912" fmla="*/ 223838 h 4938712"/>
              <a:gd name="connsiteX2913" fmla="*/ 1070610 w 6230937"/>
              <a:gd name="connsiteY2913" fmla="*/ 224155 h 4938712"/>
              <a:gd name="connsiteX2914" fmla="*/ 1081723 w 6230937"/>
              <a:gd name="connsiteY2914" fmla="*/ 225425 h 4938712"/>
              <a:gd name="connsiteX2915" fmla="*/ 1096645 w 6230937"/>
              <a:gd name="connsiteY2915" fmla="*/ 228283 h 4938712"/>
              <a:gd name="connsiteX2916" fmla="*/ 1115695 w 6230937"/>
              <a:gd name="connsiteY2916" fmla="*/ 231775 h 4938712"/>
              <a:gd name="connsiteX2917" fmla="*/ 1323340 w 6230937"/>
              <a:gd name="connsiteY2917" fmla="*/ 273685 h 4938712"/>
              <a:gd name="connsiteX2918" fmla="*/ 1431608 w 6230937"/>
              <a:gd name="connsiteY2918" fmla="*/ 81280 h 4938712"/>
              <a:gd name="connsiteX2919" fmla="*/ 1648143 w 6230937"/>
              <a:gd name="connsiteY2919" fmla="*/ 113665 h 4938712"/>
              <a:gd name="connsiteX2920" fmla="*/ 1658303 w 6230937"/>
              <a:gd name="connsiteY2920" fmla="*/ 116523 h 4938712"/>
              <a:gd name="connsiteX2921" fmla="*/ 1667193 w 6230937"/>
              <a:gd name="connsiteY2921" fmla="*/ 118428 h 4938712"/>
              <a:gd name="connsiteX2922" fmla="*/ 1675448 w 6230937"/>
              <a:gd name="connsiteY2922" fmla="*/ 120333 h 4938712"/>
              <a:gd name="connsiteX2923" fmla="*/ 1683068 w 6230937"/>
              <a:gd name="connsiteY2923" fmla="*/ 121603 h 4938712"/>
              <a:gd name="connsiteX2924" fmla="*/ 1697038 w 6230937"/>
              <a:gd name="connsiteY2924" fmla="*/ 123825 h 4938712"/>
              <a:gd name="connsiteX2925" fmla="*/ 1709103 w 6230937"/>
              <a:gd name="connsiteY2925" fmla="*/ 125730 h 4938712"/>
              <a:gd name="connsiteX2926" fmla="*/ 1715135 w 6230937"/>
              <a:gd name="connsiteY2926" fmla="*/ 127318 h 4938712"/>
              <a:gd name="connsiteX2927" fmla="*/ 1720850 w 6230937"/>
              <a:gd name="connsiteY2927" fmla="*/ 129223 h 4938712"/>
              <a:gd name="connsiteX2928" fmla="*/ 1726248 w 6230937"/>
              <a:gd name="connsiteY2928" fmla="*/ 131445 h 4938712"/>
              <a:gd name="connsiteX2929" fmla="*/ 1732280 w 6230937"/>
              <a:gd name="connsiteY2929" fmla="*/ 134620 h 4938712"/>
              <a:gd name="connsiteX2930" fmla="*/ 1737678 w 6230937"/>
              <a:gd name="connsiteY2930" fmla="*/ 138748 h 4938712"/>
              <a:gd name="connsiteX2931" fmla="*/ 1744028 w 6230937"/>
              <a:gd name="connsiteY2931" fmla="*/ 143193 h 4938712"/>
              <a:gd name="connsiteX2932" fmla="*/ 1750060 w 6230937"/>
              <a:gd name="connsiteY2932" fmla="*/ 149225 h 4938712"/>
              <a:gd name="connsiteX2933" fmla="*/ 1756728 w 6230937"/>
              <a:gd name="connsiteY2933" fmla="*/ 155893 h 4938712"/>
              <a:gd name="connsiteX2934" fmla="*/ 1766570 w 6230937"/>
              <a:gd name="connsiteY2934" fmla="*/ 165735 h 4938712"/>
              <a:gd name="connsiteX2935" fmla="*/ 1775143 w 6230937"/>
              <a:gd name="connsiteY2935" fmla="*/ 174308 h 4938712"/>
              <a:gd name="connsiteX2936" fmla="*/ 1783715 w 6230937"/>
              <a:gd name="connsiteY2936" fmla="*/ 182563 h 4938712"/>
              <a:gd name="connsiteX2937" fmla="*/ 1791653 w 6230937"/>
              <a:gd name="connsiteY2937" fmla="*/ 189865 h 4938712"/>
              <a:gd name="connsiteX2938" fmla="*/ 1800860 w 6230937"/>
              <a:gd name="connsiteY2938" fmla="*/ 197485 h 4938712"/>
              <a:gd name="connsiteX2939" fmla="*/ 1810068 w 6230937"/>
              <a:gd name="connsiteY2939" fmla="*/ 204788 h 4938712"/>
              <a:gd name="connsiteX2940" fmla="*/ 1820228 w 6230937"/>
              <a:gd name="connsiteY2940" fmla="*/ 212090 h 4938712"/>
              <a:gd name="connsiteX2941" fmla="*/ 1831975 w 6230937"/>
              <a:gd name="connsiteY2941" fmla="*/ 220345 h 4938712"/>
              <a:gd name="connsiteX2942" fmla="*/ 1897380 w 6230937"/>
              <a:gd name="connsiteY2942" fmla="*/ 6985 h 4938712"/>
              <a:gd name="connsiteX2943" fmla="*/ 1915478 w 6230937"/>
              <a:gd name="connsiteY2943" fmla="*/ 6985 h 4938712"/>
              <a:gd name="connsiteX2944" fmla="*/ 1934845 w 6230937"/>
              <a:gd name="connsiteY2944" fmla="*/ 6350 h 4938712"/>
              <a:gd name="connsiteX2945" fmla="*/ 1953895 w 6230937"/>
              <a:gd name="connsiteY2945" fmla="*/ 5080 h 4938712"/>
              <a:gd name="connsiteX2946" fmla="*/ 1972628 w 6230937"/>
              <a:gd name="connsiteY2946" fmla="*/ 3810 h 4938712"/>
              <a:gd name="connsiteX2947" fmla="*/ 1989773 w 6230937"/>
              <a:gd name="connsiteY2947" fmla="*/ 2858 h 4938712"/>
              <a:gd name="connsiteX2948" fmla="*/ 2005330 w 6230937"/>
              <a:gd name="connsiteY2948" fmla="*/ 1588 h 4938712"/>
              <a:gd name="connsiteX2949" fmla="*/ 2018983 w 6230937"/>
              <a:gd name="connsiteY2949" fmla="*/ 318 h 4938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Lst>
            <a:rect l="l" t="t" r="r" b="b"/>
            <a:pathLst>
              <a:path w="6230937" h="4938712">
                <a:moveTo>
                  <a:pt x="3057842" y="1548448"/>
                </a:moveTo>
                <a:lnTo>
                  <a:pt x="3057842" y="1549400"/>
                </a:lnTo>
                <a:lnTo>
                  <a:pt x="3055620" y="1553210"/>
                </a:lnTo>
                <a:lnTo>
                  <a:pt x="3050540" y="1560513"/>
                </a:lnTo>
                <a:lnTo>
                  <a:pt x="3042948" y="1570732"/>
                </a:lnTo>
                <a:lnTo>
                  <a:pt x="3041015" y="1572578"/>
                </a:lnTo>
                <a:lnTo>
                  <a:pt x="3038792" y="1574483"/>
                </a:lnTo>
                <a:lnTo>
                  <a:pt x="3037205" y="1575753"/>
                </a:lnTo>
                <a:lnTo>
                  <a:pt x="3035935" y="1576388"/>
                </a:lnTo>
                <a:lnTo>
                  <a:pt x="3035617" y="1576388"/>
                </a:lnTo>
                <a:lnTo>
                  <a:pt x="3035935" y="1574483"/>
                </a:lnTo>
                <a:lnTo>
                  <a:pt x="3038475" y="1571308"/>
                </a:lnTo>
                <a:lnTo>
                  <a:pt x="3041332" y="1567180"/>
                </a:lnTo>
                <a:lnTo>
                  <a:pt x="3045777" y="1562100"/>
                </a:lnTo>
                <a:lnTo>
                  <a:pt x="3053397" y="1553210"/>
                </a:lnTo>
                <a:close/>
                <a:moveTo>
                  <a:pt x="2029460" y="0"/>
                </a:moveTo>
                <a:lnTo>
                  <a:pt x="2033588" y="0"/>
                </a:lnTo>
                <a:lnTo>
                  <a:pt x="2038350" y="318"/>
                </a:lnTo>
                <a:lnTo>
                  <a:pt x="2043430" y="635"/>
                </a:lnTo>
                <a:lnTo>
                  <a:pt x="2048828" y="1588"/>
                </a:lnTo>
                <a:lnTo>
                  <a:pt x="2060258" y="3493"/>
                </a:lnTo>
                <a:lnTo>
                  <a:pt x="2072640" y="6668"/>
                </a:lnTo>
                <a:lnTo>
                  <a:pt x="2085340" y="10160"/>
                </a:lnTo>
                <a:lnTo>
                  <a:pt x="2098992" y="13970"/>
                </a:lnTo>
                <a:lnTo>
                  <a:pt x="2112645" y="18733"/>
                </a:lnTo>
                <a:lnTo>
                  <a:pt x="2126615" y="23813"/>
                </a:lnTo>
                <a:lnTo>
                  <a:pt x="2140267" y="29210"/>
                </a:lnTo>
                <a:lnTo>
                  <a:pt x="2153602" y="34608"/>
                </a:lnTo>
                <a:lnTo>
                  <a:pt x="2165985" y="40640"/>
                </a:lnTo>
                <a:lnTo>
                  <a:pt x="2178050" y="46355"/>
                </a:lnTo>
                <a:lnTo>
                  <a:pt x="2189480" y="51753"/>
                </a:lnTo>
                <a:lnTo>
                  <a:pt x="2199005" y="57468"/>
                </a:lnTo>
                <a:lnTo>
                  <a:pt x="2207577" y="62548"/>
                </a:lnTo>
                <a:lnTo>
                  <a:pt x="2214245" y="67628"/>
                </a:lnTo>
                <a:lnTo>
                  <a:pt x="2221230" y="73978"/>
                </a:lnTo>
                <a:lnTo>
                  <a:pt x="2231707" y="82868"/>
                </a:lnTo>
                <a:lnTo>
                  <a:pt x="2241867" y="92710"/>
                </a:lnTo>
                <a:lnTo>
                  <a:pt x="2248535" y="98425"/>
                </a:lnTo>
                <a:lnTo>
                  <a:pt x="2276475" y="134620"/>
                </a:lnTo>
                <a:lnTo>
                  <a:pt x="2280285" y="117475"/>
                </a:lnTo>
                <a:lnTo>
                  <a:pt x="2284412" y="97790"/>
                </a:lnTo>
                <a:lnTo>
                  <a:pt x="2287270" y="87313"/>
                </a:lnTo>
                <a:lnTo>
                  <a:pt x="2289810" y="76200"/>
                </a:lnTo>
                <a:lnTo>
                  <a:pt x="2292667" y="65723"/>
                </a:lnTo>
                <a:lnTo>
                  <a:pt x="2296160" y="55563"/>
                </a:lnTo>
                <a:lnTo>
                  <a:pt x="2299970" y="46038"/>
                </a:lnTo>
                <a:lnTo>
                  <a:pt x="2304415" y="36513"/>
                </a:lnTo>
                <a:lnTo>
                  <a:pt x="2306638" y="32385"/>
                </a:lnTo>
                <a:lnTo>
                  <a:pt x="2308860" y="28575"/>
                </a:lnTo>
                <a:lnTo>
                  <a:pt x="2311717" y="24448"/>
                </a:lnTo>
                <a:lnTo>
                  <a:pt x="2313940" y="21273"/>
                </a:lnTo>
                <a:lnTo>
                  <a:pt x="2317115" y="18415"/>
                </a:lnTo>
                <a:lnTo>
                  <a:pt x="2320290" y="15240"/>
                </a:lnTo>
                <a:lnTo>
                  <a:pt x="2323465" y="12700"/>
                </a:lnTo>
                <a:lnTo>
                  <a:pt x="2326322" y="10795"/>
                </a:lnTo>
                <a:lnTo>
                  <a:pt x="2330133" y="9208"/>
                </a:lnTo>
                <a:lnTo>
                  <a:pt x="2333942" y="8255"/>
                </a:lnTo>
                <a:lnTo>
                  <a:pt x="2337435" y="7303"/>
                </a:lnTo>
                <a:lnTo>
                  <a:pt x="2341562" y="6985"/>
                </a:lnTo>
                <a:lnTo>
                  <a:pt x="2358390" y="7303"/>
                </a:lnTo>
                <a:lnTo>
                  <a:pt x="2369820" y="8255"/>
                </a:lnTo>
                <a:lnTo>
                  <a:pt x="2373947" y="8573"/>
                </a:lnTo>
                <a:lnTo>
                  <a:pt x="2376805" y="9208"/>
                </a:lnTo>
                <a:lnTo>
                  <a:pt x="2379027" y="10160"/>
                </a:lnTo>
                <a:lnTo>
                  <a:pt x="2380615" y="10795"/>
                </a:lnTo>
                <a:lnTo>
                  <a:pt x="2381885" y="11748"/>
                </a:lnTo>
                <a:lnTo>
                  <a:pt x="2382202" y="12383"/>
                </a:lnTo>
                <a:lnTo>
                  <a:pt x="2382520" y="13335"/>
                </a:lnTo>
                <a:lnTo>
                  <a:pt x="2382837" y="13653"/>
                </a:lnTo>
                <a:lnTo>
                  <a:pt x="2382837" y="14288"/>
                </a:lnTo>
                <a:lnTo>
                  <a:pt x="2383473" y="15240"/>
                </a:lnTo>
                <a:lnTo>
                  <a:pt x="2384107" y="15558"/>
                </a:lnTo>
                <a:lnTo>
                  <a:pt x="2384742" y="15875"/>
                </a:lnTo>
                <a:lnTo>
                  <a:pt x="2459673" y="18415"/>
                </a:lnTo>
                <a:lnTo>
                  <a:pt x="2469832" y="19050"/>
                </a:lnTo>
                <a:lnTo>
                  <a:pt x="2478087" y="20320"/>
                </a:lnTo>
                <a:lnTo>
                  <a:pt x="2484120" y="21273"/>
                </a:lnTo>
                <a:lnTo>
                  <a:pt x="2489200" y="22860"/>
                </a:lnTo>
                <a:lnTo>
                  <a:pt x="2492692" y="24448"/>
                </a:lnTo>
                <a:lnTo>
                  <a:pt x="2495867" y="26035"/>
                </a:lnTo>
                <a:lnTo>
                  <a:pt x="2498090" y="27623"/>
                </a:lnTo>
                <a:lnTo>
                  <a:pt x="2500630" y="29210"/>
                </a:lnTo>
                <a:lnTo>
                  <a:pt x="2502852" y="31115"/>
                </a:lnTo>
                <a:lnTo>
                  <a:pt x="2506027" y="32703"/>
                </a:lnTo>
                <a:lnTo>
                  <a:pt x="2509520" y="34608"/>
                </a:lnTo>
                <a:lnTo>
                  <a:pt x="2514282" y="36195"/>
                </a:lnTo>
                <a:lnTo>
                  <a:pt x="2519997" y="37783"/>
                </a:lnTo>
                <a:lnTo>
                  <a:pt x="2527300" y="39370"/>
                </a:lnTo>
                <a:lnTo>
                  <a:pt x="2537142" y="40958"/>
                </a:lnTo>
                <a:lnTo>
                  <a:pt x="2548890" y="41910"/>
                </a:lnTo>
                <a:lnTo>
                  <a:pt x="2553653" y="42545"/>
                </a:lnTo>
                <a:lnTo>
                  <a:pt x="2557145" y="42545"/>
                </a:lnTo>
                <a:lnTo>
                  <a:pt x="2560002" y="42545"/>
                </a:lnTo>
                <a:lnTo>
                  <a:pt x="2562225" y="41910"/>
                </a:lnTo>
                <a:lnTo>
                  <a:pt x="2564765" y="41275"/>
                </a:lnTo>
                <a:lnTo>
                  <a:pt x="2566670" y="40640"/>
                </a:lnTo>
                <a:lnTo>
                  <a:pt x="2567940" y="40640"/>
                </a:lnTo>
                <a:lnTo>
                  <a:pt x="2569527" y="40640"/>
                </a:lnTo>
                <a:lnTo>
                  <a:pt x="2571115" y="40640"/>
                </a:lnTo>
                <a:lnTo>
                  <a:pt x="2573655" y="41275"/>
                </a:lnTo>
                <a:lnTo>
                  <a:pt x="2581275" y="43180"/>
                </a:lnTo>
                <a:lnTo>
                  <a:pt x="2592705" y="47625"/>
                </a:lnTo>
                <a:lnTo>
                  <a:pt x="2600325" y="50165"/>
                </a:lnTo>
                <a:lnTo>
                  <a:pt x="2607310" y="53658"/>
                </a:lnTo>
                <a:lnTo>
                  <a:pt x="2614295" y="58103"/>
                </a:lnTo>
                <a:lnTo>
                  <a:pt x="2620963" y="62230"/>
                </a:lnTo>
                <a:lnTo>
                  <a:pt x="2626678" y="67310"/>
                </a:lnTo>
                <a:lnTo>
                  <a:pt x="2632710" y="72390"/>
                </a:lnTo>
                <a:lnTo>
                  <a:pt x="2638425" y="78105"/>
                </a:lnTo>
                <a:lnTo>
                  <a:pt x="2643505" y="84138"/>
                </a:lnTo>
                <a:lnTo>
                  <a:pt x="2648585" y="89853"/>
                </a:lnTo>
                <a:lnTo>
                  <a:pt x="2653665" y="96203"/>
                </a:lnTo>
                <a:lnTo>
                  <a:pt x="2657792" y="102870"/>
                </a:lnTo>
                <a:lnTo>
                  <a:pt x="2662238" y="109538"/>
                </a:lnTo>
                <a:lnTo>
                  <a:pt x="2670492" y="122555"/>
                </a:lnTo>
                <a:lnTo>
                  <a:pt x="2677477" y="135573"/>
                </a:lnTo>
                <a:lnTo>
                  <a:pt x="2681287" y="131128"/>
                </a:lnTo>
                <a:lnTo>
                  <a:pt x="2682875" y="129223"/>
                </a:lnTo>
                <a:lnTo>
                  <a:pt x="2685097" y="126048"/>
                </a:lnTo>
                <a:lnTo>
                  <a:pt x="2691130" y="116840"/>
                </a:lnTo>
                <a:lnTo>
                  <a:pt x="2720340" y="60008"/>
                </a:lnTo>
                <a:lnTo>
                  <a:pt x="2784475" y="63183"/>
                </a:lnTo>
                <a:lnTo>
                  <a:pt x="2794635" y="63183"/>
                </a:lnTo>
                <a:lnTo>
                  <a:pt x="2801302" y="62548"/>
                </a:lnTo>
                <a:lnTo>
                  <a:pt x="2805112" y="62230"/>
                </a:lnTo>
                <a:lnTo>
                  <a:pt x="2807335" y="62230"/>
                </a:lnTo>
                <a:lnTo>
                  <a:pt x="2810192" y="62230"/>
                </a:lnTo>
                <a:lnTo>
                  <a:pt x="2814320" y="63183"/>
                </a:lnTo>
                <a:lnTo>
                  <a:pt x="2821305" y="64770"/>
                </a:lnTo>
                <a:lnTo>
                  <a:pt x="2832418" y="66993"/>
                </a:lnTo>
                <a:lnTo>
                  <a:pt x="2843530" y="70168"/>
                </a:lnTo>
                <a:lnTo>
                  <a:pt x="2851467" y="72073"/>
                </a:lnTo>
                <a:lnTo>
                  <a:pt x="2856230" y="73978"/>
                </a:lnTo>
                <a:lnTo>
                  <a:pt x="2859722" y="75248"/>
                </a:lnTo>
                <a:lnTo>
                  <a:pt x="2862580" y="76200"/>
                </a:lnTo>
                <a:lnTo>
                  <a:pt x="2867025" y="77470"/>
                </a:lnTo>
                <a:lnTo>
                  <a:pt x="2874010" y="78740"/>
                </a:lnTo>
                <a:lnTo>
                  <a:pt x="2884487" y="79693"/>
                </a:lnTo>
                <a:lnTo>
                  <a:pt x="2892742" y="80645"/>
                </a:lnTo>
                <a:lnTo>
                  <a:pt x="2900045" y="80963"/>
                </a:lnTo>
                <a:lnTo>
                  <a:pt x="2907982" y="81280"/>
                </a:lnTo>
                <a:lnTo>
                  <a:pt x="2914968" y="81280"/>
                </a:lnTo>
                <a:lnTo>
                  <a:pt x="2922270" y="81915"/>
                </a:lnTo>
                <a:lnTo>
                  <a:pt x="2929573" y="82233"/>
                </a:lnTo>
                <a:lnTo>
                  <a:pt x="2937510" y="82868"/>
                </a:lnTo>
                <a:lnTo>
                  <a:pt x="2945130" y="84138"/>
                </a:lnTo>
                <a:lnTo>
                  <a:pt x="2949257" y="84773"/>
                </a:lnTo>
                <a:lnTo>
                  <a:pt x="2953068" y="86043"/>
                </a:lnTo>
                <a:lnTo>
                  <a:pt x="2957512" y="87630"/>
                </a:lnTo>
                <a:lnTo>
                  <a:pt x="2961958" y="89218"/>
                </a:lnTo>
                <a:lnTo>
                  <a:pt x="2972117" y="93980"/>
                </a:lnTo>
                <a:lnTo>
                  <a:pt x="2982912" y="99378"/>
                </a:lnTo>
                <a:lnTo>
                  <a:pt x="2994660" y="105410"/>
                </a:lnTo>
                <a:lnTo>
                  <a:pt x="3006725" y="112395"/>
                </a:lnTo>
                <a:lnTo>
                  <a:pt x="3018790" y="120333"/>
                </a:lnTo>
                <a:lnTo>
                  <a:pt x="3030855" y="128588"/>
                </a:lnTo>
                <a:lnTo>
                  <a:pt x="3042285" y="137160"/>
                </a:lnTo>
                <a:lnTo>
                  <a:pt x="3053080" y="146050"/>
                </a:lnTo>
                <a:lnTo>
                  <a:pt x="3058160" y="150813"/>
                </a:lnTo>
                <a:lnTo>
                  <a:pt x="3062922" y="155258"/>
                </a:lnTo>
                <a:lnTo>
                  <a:pt x="3067685" y="160020"/>
                </a:lnTo>
                <a:lnTo>
                  <a:pt x="3071495" y="164148"/>
                </a:lnTo>
                <a:lnTo>
                  <a:pt x="3075305" y="168910"/>
                </a:lnTo>
                <a:lnTo>
                  <a:pt x="3078798" y="173673"/>
                </a:lnTo>
                <a:lnTo>
                  <a:pt x="3081655" y="177800"/>
                </a:lnTo>
                <a:lnTo>
                  <a:pt x="3084195" y="182245"/>
                </a:lnTo>
                <a:lnTo>
                  <a:pt x="3086417" y="186373"/>
                </a:lnTo>
                <a:lnTo>
                  <a:pt x="3087687" y="190818"/>
                </a:lnTo>
                <a:lnTo>
                  <a:pt x="3088640" y="194945"/>
                </a:lnTo>
                <a:lnTo>
                  <a:pt x="3088957" y="199073"/>
                </a:lnTo>
                <a:lnTo>
                  <a:pt x="3088640" y="224155"/>
                </a:lnTo>
                <a:lnTo>
                  <a:pt x="3087687" y="249873"/>
                </a:lnTo>
                <a:lnTo>
                  <a:pt x="3087052" y="275590"/>
                </a:lnTo>
                <a:lnTo>
                  <a:pt x="3085465" y="301625"/>
                </a:lnTo>
                <a:lnTo>
                  <a:pt x="3083560" y="327978"/>
                </a:lnTo>
                <a:lnTo>
                  <a:pt x="3081655" y="354013"/>
                </a:lnTo>
                <a:lnTo>
                  <a:pt x="3079115" y="380048"/>
                </a:lnTo>
                <a:lnTo>
                  <a:pt x="3076575" y="406083"/>
                </a:lnTo>
                <a:lnTo>
                  <a:pt x="3073400" y="431800"/>
                </a:lnTo>
                <a:lnTo>
                  <a:pt x="3070225" y="457518"/>
                </a:lnTo>
                <a:lnTo>
                  <a:pt x="3066732" y="483235"/>
                </a:lnTo>
                <a:lnTo>
                  <a:pt x="3063240" y="508318"/>
                </a:lnTo>
                <a:lnTo>
                  <a:pt x="3059430" y="533400"/>
                </a:lnTo>
                <a:lnTo>
                  <a:pt x="3055620" y="557848"/>
                </a:lnTo>
                <a:lnTo>
                  <a:pt x="3051492" y="581978"/>
                </a:lnTo>
                <a:lnTo>
                  <a:pt x="3047365" y="605790"/>
                </a:lnTo>
                <a:lnTo>
                  <a:pt x="2904807" y="1787525"/>
                </a:lnTo>
                <a:lnTo>
                  <a:pt x="2903220" y="1827848"/>
                </a:lnTo>
                <a:lnTo>
                  <a:pt x="2901632" y="1866900"/>
                </a:lnTo>
                <a:lnTo>
                  <a:pt x="2900045" y="1904682"/>
                </a:lnTo>
                <a:lnTo>
                  <a:pt x="2898457" y="1941512"/>
                </a:lnTo>
                <a:lnTo>
                  <a:pt x="2896870" y="1977707"/>
                </a:lnTo>
                <a:lnTo>
                  <a:pt x="2895282" y="2013267"/>
                </a:lnTo>
                <a:lnTo>
                  <a:pt x="2894013" y="2048192"/>
                </a:lnTo>
                <a:lnTo>
                  <a:pt x="2891790" y="2083435"/>
                </a:lnTo>
                <a:lnTo>
                  <a:pt x="2889567" y="2118043"/>
                </a:lnTo>
                <a:lnTo>
                  <a:pt x="2887662" y="2152650"/>
                </a:lnTo>
                <a:lnTo>
                  <a:pt x="2884805" y="2187257"/>
                </a:lnTo>
                <a:lnTo>
                  <a:pt x="2882265" y="2222182"/>
                </a:lnTo>
                <a:lnTo>
                  <a:pt x="2879090" y="2258060"/>
                </a:lnTo>
                <a:lnTo>
                  <a:pt x="2875597" y="2294255"/>
                </a:lnTo>
                <a:lnTo>
                  <a:pt x="2871787" y="2331402"/>
                </a:lnTo>
                <a:lnTo>
                  <a:pt x="2867343" y="2369502"/>
                </a:lnTo>
                <a:lnTo>
                  <a:pt x="2865755" y="2383155"/>
                </a:lnTo>
                <a:lnTo>
                  <a:pt x="2865437" y="2396490"/>
                </a:lnTo>
                <a:lnTo>
                  <a:pt x="2865120" y="2409507"/>
                </a:lnTo>
                <a:lnTo>
                  <a:pt x="2865437" y="2422207"/>
                </a:lnTo>
                <a:lnTo>
                  <a:pt x="2866707" y="2446655"/>
                </a:lnTo>
                <a:lnTo>
                  <a:pt x="2868612" y="2470785"/>
                </a:lnTo>
                <a:lnTo>
                  <a:pt x="2870518" y="2494597"/>
                </a:lnTo>
                <a:lnTo>
                  <a:pt x="2871787" y="2519362"/>
                </a:lnTo>
                <a:lnTo>
                  <a:pt x="2872105" y="2532380"/>
                </a:lnTo>
                <a:lnTo>
                  <a:pt x="2871787" y="2545397"/>
                </a:lnTo>
                <a:lnTo>
                  <a:pt x="2870835" y="2559050"/>
                </a:lnTo>
                <a:lnTo>
                  <a:pt x="2869247" y="2573020"/>
                </a:lnTo>
                <a:lnTo>
                  <a:pt x="2868295" y="2586037"/>
                </a:lnTo>
                <a:lnTo>
                  <a:pt x="2867343" y="2598420"/>
                </a:lnTo>
                <a:lnTo>
                  <a:pt x="2867025" y="2610485"/>
                </a:lnTo>
                <a:lnTo>
                  <a:pt x="2867025" y="2622867"/>
                </a:lnTo>
                <a:lnTo>
                  <a:pt x="2867343" y="2646997"/>
                </a:lnTo>
                <a:lnTo>
                  <a:pt x="2868930" y="2670810"/>
                </a:lnTo>
                <a:lnTo>
                  <a:pt x="2870200" y="2694305"/>
                </a:lnTo>
                <a:lnTo>
                  <a:pt x="2871152" y="2717482"/>
                </a:lnTo>
                <a:lnTo>
                  <a:pt x="2871152" y="2729547"/>
                </a:lnTo>
                <a:lnTo>
                  <a:pt x="2870835" y="2741295"/>
                </a:lnTo>
                <a:lnTo>
                  <a:pt x="2870518" y="2753042"/>
                </a:lnTo>
                <a:lnTo>
                  <a:pt x="2869247" y="2765107"/>
                </a:lnTo>
                <a:lnTo>
                  <a:pt x="2867660" y="2782252"/>
                </a:lnTo>
                <a:lnTo>
                  <a:pt x="2866390" y="2799397"/>
                </a:lnTo>
                <a:lnTo>
                  <a:pt x="2864803" y="2817177"/>
                </a:lnTo>
                <a:lnTo>
                  <a:pt x="2863532" y="2835592"/>
                </a:lnTo>
                <a:lnTo>
                  <a:pt x="2862580" y="2854325"/>
                </a:lnTo>
                <a:lnTo>
                  <a:pt x="2861945" y="2874327"/>
                </a:lnTo>
                <a:lnTo>
                  <a:pt x="2861628" y="2895600"/>
                </a:lnTo>
                <a:lnTo>
                  <a:pt x="2861628" y="2917825"/>
                </a:lnTo>
                <a:lnTo>
                  <a:pt x="2865120" y="2913062"/>
                </a:lnTo>
                <a:lnTo>
                  <a:pt x="2865755" y="2911792"/>
                </a:lnTo>
                <a:lnTo>
                  <a:pt x="2867343" y="2907982"/>
                </a:lnTo>
                <a:lnTo>
                  <a:pt x="2871787" y="2895917"/>
                </a:lnTo>
                <a:lnTo>
                  <a:pt x="2895282" y="2756217"/>
                </a:lnTo>
                <a:lnTo>
                  <a:pt x="2894330" y="2735580"/>
                </a:lnTo>
                <a:lnTo>
                  <a:pt x="2894013" y="2720975"/>
                </a:lnTo>
                <a:lnTo>
                  <a:pt x="2894013" y="2715577"/>
                </a:lnTo>
                <a:lnTo>
                  <a:pt x="2894013" y="2711450"/>
                </a:lnTo>
                <a:lnTo>
                  <a:pt x="2894647" y="2707957"/>
                </a:lnTo>
                <a:lnTo>
                  <a:pt x="2895282" y="2704465"/>
                </a:lnTo>
                <a:lnTo>
                  <a:pt x="2897822" y="2698432"/>
                </a:lnTo>
                <a:lnTo>
                  <a:pt x="2901315" y="2691765"/>
                </a:lnTo>
                <a:lnTo>
                  <a:pt x="2906078" y="2682557"/>
                </a:lnTo>
                <a:lnTo>
                  <a:pt x="2912110" y="2668587"/>
                </a:lnTo>
                <a:lnTo>
                  <a:pt x="2919095" y="2652395"/>
                </a:lnTo>
                <a:lnTo>
                  <a:pt x="2923223" y="2642870"/>
                </a:lnTo>
                <a:lnTo>
                  <a:pt x="2923857" y="2640012"/>
                </a:lnTo>
                <a:lnTo>
                  <a:pt x="2924175" y="2638107"/>
                </a:lnTo>
                <a:lnTo>
                  <a:pt x="2924175" y="2636520"/>
                </a:lnTo>
                <a:lnTo>
                  <a:pt x="2923857" y="2635250"/>
                </a:lnTo>
                <a:lnTo>
                  <a:pt x="2922270" y="2632392"/>
                </a:lnTo>
                <a:lnTo>
                  <a:pt x="2920365" y="2626360"/>
                </a:lnTo>
                <a:lnTo>
                  <a:pt x="2919095" y="2621915"/>
                </a:lnTo>
                <a:lnTo>
                  <a:pt x="2918460" y="2615882"/>
                </a:lnTo>
                <a:lnTo>
                  <a:pt x="2918142" y="2608262"/>
                </a:lnTo>
                <a:lnTo>
                  <a:pt x="2917508" y="2598102"/>
                </a:lnTo>
                <a:lnTo>
                  <a:pt x="2917508" y="2587942"/>
                </a:lnTo>
                <a:lnTo>
                  <a:pt x="2918460" y="2577782"/>
                </a:lnTo>
                <a:lnTo>
                  <a:pt x="2919730" y="2567305"/>
                </a:lnTo>
                <a:lnTo>
                  <a:pt x="2920683" y="2556510"/>
                </a:lnTo>
                <a:lnTo>
                  <a:pt x="2924492" y="2534602"/>
                </a:lnTo>
                <a:lnTo>
                  <a:pt x="2928620" y="2513012"/>
                </a:lnTo>
                <a:lnTo>
                  <a:pt x="2932747" y="2492375"/>
                </a:lnTo>
                <a:lnTo>
                  <a:pt x="2935922" y="2473960"/>
                </a:lnTo>
                <a:lnTo>
                  <a:pt x="2937510" y="2465387"/>
                </a:lnTo>
                <a:lnTo>
                  <a:pt x="2938145" y="2457450"/>
                </a:lnTo>
                <a:lnTo>
                  <a:pt x="2938145" y="2450147"/>
                </a:lnTo>
                <a:lnTo>
                  <a:pt x="2938145" y="2443797"/>
                </a:lnTo>
                <a:lnTo>
                  <a:pt x="2935922" y="2426652"/>
                </a:lnTo>
                <a:lnTo>
                  <a:pt x="2934017" y="2409507"/>
                </a:lnTo>
                <a:lnTo>
                  <a:pt x="2933065" y="2401570"/>
                </a:lnTo>
                <a:lnTo>
                  <a:pt x="2932747" y="2393315"/>
                </a:lnTo>
                <a:lnTo>
                  <a:pt x="2933065" y="2385377"/>
                </a:lnTo>
                <a:lnTo>
                  <a:pt x="2934335" y="2378075"/>
                </a:lnTo>
                <a:lnTo>
                  <a:pt x="2935288" y="2374582"/>
                </a:lnTo>
                <a:lnTo>
                  <a:pt x="2935922" y="2371090"/>
                </a:lnTo>
                <a:lnTo>
                  <a:pt x="2937510" y="2367915"/>
                </a:lnTo>
                <a:lnTo>
                  <a:pt x="2938780" y="2364740"/>
                </a:lnTo>
                <a:lnTo>
                  <a:pt x="2940685" y="2361565"/>
                </a:lnTo>
                <a:lnTo>
                  <a:pt x="2942907" y="2359025"/>
                </a:lnTo>
                <a:lnTo>
                  <a:pt x="2945130" y="2356167"/>
                </a:lnTo>
                <a:lnTo>
                  <a:pt x="2947987" y="2353945"/>
                </a:lnTo>
                <a:lnTo>
                  <a:pt x="2951162" y="2352040"/>
                </a:lnTo>
                <a:lnTo>
                  <a:pt x="2954655" y="2349500"/>
                </a:lnTo>
                <a:lnTo>
                  <a:pt x="2958465" y="2348230"/>
                </a:lnTo>
                <a:lnTo>
                  <a:pt x="2962910" y="2346642"/>
                </a:lnTo>
                <a:lnTo>
                  <a:pt x="2967990" y="2345372"/>
                </a:lnTo>
                <a:lnTo>
                  <a:pt x="2973070" y="2344102"/>
                </a:lnTo>
                <a:lnTo>
                  <a:pt x="2978785" y="2343467"/>
                </a:lnTo>
                <a:lnTo>
                  <a:pt x="2984500" y="2343150"/>
                </a:lnTo>
                <a:lnTo>
                  <a:pt x="2986722" y="2343150"/>
                </a:lnTo>
                <a:lnTo>
                  <a:pt x="2988627" y="2343150"/>
                </a:lnTo>
                <a:lnTo>
                  <a:pt x="2989580" y="2342515"/>
                </a:lnTo>
                <a:lnTo>
                  <a:pt x="2991168" y="2341880"/>
                </a:lnTo>
                <a:lnTo>
                  <a:pt x="2987675" y="2335530"/>
                </a:lnTo>
                <a:lnTo>
                  <a:pt x="2985453" y="2331085"/>
                </a:lnTo>
                <a:lnTo>
                  <a:pt x="2983865" y="2327910"/>
                </a:lnTo>
                <a:lnTo>
                  <a:pt x="2982912" y="2324735"/>
                </a:lnTo>
                <a:lnTo>
                  <a:pt x="2982278" y="2321242"/>
                </a:lnTo>
                <a:lnTo>
                  <a:pt x="2981960" y="2316480"/>
                </a:lnTo>
                <a:lnTo>
                  <a:pt x="2981007" y="2309495"/>
                </a:lnTo>
                <a:lnTo>
                  <a:pt x="2980372" y="2299652"/>
                </a:lnTo>
                <a:lnTo>
                  <a:pt x="2973070" y="2304415"/>
                </a:lnTo>
                <a:lnTo>
                  <a:pt x="2968307" y="2307272"/>
                </a:lnTo>
                <a:lnTo>
                  <a:pt x="2965132" y="2308225"/>
                </a:lnTo>
                <a:lnTo>
                  <a:pt x="2963545" y="2309495"/>
                </a:lnTo>
                <a:lnTo>
                  <a:pt x="2962910" y="2311400"/>
                </a:lnTo>
                <a:lnTo>
                  <a:pt x="2961958" y="2315527"/>
                </a:lnTo>
                <a:lnTo>
                  <a:pt x="2961005" y="2321560"/>
                </a:lnTo>
                <a:lnTo>
                  <a:pt x="2958783" y="2331402"/>
                </a:lnTo>
                <a:lnTo>
                  <a:pt x="2954655" y="2331402"/>
                </a:lnTo>
                <a:lnTo>
                  <a:pt x="2948305" y="2331402"/>
                </a:lnTo>
                <a:lnTo>
                  <a:pt x="2947352" y="2330450"/>
                </a:lnTo>
                <a:lnTo>
                  <a:pt x="2946400" y="2328862"/>
                </a:lnTo>
                <a:lnTo>
                  <a:pt x="2946082" y="2326957"/>
                </a:lnTo>
                <a:lnTo>
                  <a:pt x="2946082" y="2324417"/>
                </a:lnTo>
                <a:lnTo>
                  <a:pt x="2946718" y="2320290"/>
                </a:lnTo>
                <a:lnTo>
                  <a:pt x="2947987" y="2315845"/>
                </a:lnTo>
                <a:lnTo>
                  <a:pt x="2949893" y="2310447"/>
                </a:lnTo>
                <a:lnTo>
                  <a:pt x="2953068" y="2303462"/>
                </a:lnTo>
                <a:lnTo>
                  <a:pt x="2956560" y="2292667"/>
                </a:lnTo>
                <a:lnTo>
                  <a:pt x="2958465" y="2289810"/>
                </a:lnTo>
                <a:lnTo>
                  <a:pt x="2964498" y="2289810"/>
                </a:lnTo>
                <a:lnTo>
                  <a:pt x="2980690" y="2288857"/>
                </a:lnTo>
                <a:lnTo>
                  <a:pt x="2978467" y="2283142"/>
                </a:lnTo>
                <a:lnTo>
                  <a:pt x="2975610" y="2278062"/>
                </a:lnTo>
                <a:lnTo>
                  <a:pt x="2973388" y="2273300"/>
                </a:lnTo>
                <a:lnTo>
                  <a:pt x="2970530" y="2269172"/>
                </a:lnTo>
                <a:lnTo>
                  <a:pt x="2966085" y="2261235"/>
                </a:lnTo>
                <a:lnTo>
                  <a:pt x="2961323" y="2253615"/>
                </a:lnTo>
                <a:lnTo>
                  <a:pt x="2959735" y="2249170"/>
                </a:lnTo>
                <a:lnTo>
                  <a:pt x="2958147" y="2245042"/>
                </a:lnTo>
                <a:lnTo>
                  <a:pt x="2956877" y="2239963"/>
                </a:lnTo>
                <a:lnTo>
                  <a:pt x="2956242" y="2234247"/>
                </a:lnTo>
                <a:lnTo>
                  <a:pt x="2956242" y="2227898"/>
                </a:lnTo>
                <a:lnTo>
                  <a:pt x="2956242" y="2220912"/>
                </a:lnTo>
                <a:lnTo>
                  <a:pt x="2957512" y="2212657"/>
                </a:lnTo>
                <a:lnTo>
                  <a:pt x="2958783" y="2203132"/>
                </a:lnTo>
                <a:lnTo>
                  <a:pt x="2962275" y="2206307"/>
                </a:lnTo>
                <a:lnTo>
                  <a:pt x="2965132" y="2209165"/>
                </a:lnTo>
                <a:lnTo>
                  <a:pt x="2967355" y="2212340"/>
                </a:lnTo>
                <a:lnTo>
                  <a:pt x="2969895" y="2215832"/>
                </a:lnTo>
                <a:lnTo>
                  <a:pt x="2973388" y="2222817"/>
                </a:lnTo>
                <a:lnTo>
                  <a:pt x="2975610" y="2229485"/>
                </a:lnTo>
                <a:lnTo>
                  <a:pt x="2978150" y="2235835"/>
                </a:lnTo>
                <a:lnTo>
                  <a:pt x="2980690" y="2241550"/>
                </a:lnTo>
                <a:lnTo>
                  <a:pt x="2982278" y="2243772"/>
                </a:lnTo>
                <a:lnTo>
                  <a:pt x="2983865" y="2245677"/>
                </a:lnTo>
                <a:lnTo>
                  <a:pt x="2986087" y="2247265"/>
                </a:lnTo>
                <a:lnTo>
                  <a:pt x="2988627" y="2248535"/>
                </a:lnTo>
                <a:lnTo>
                  <a:pt x="2989262" y="2248852"/>
                </a:lnTo>
                <a:lnTo>
                  <a:pt x="2990215" y="2249487"/>
                </a:lnTo>
                <a:lnTo>
                  <a:pt x="2990532" y="2250757"/>
                </a:lnTo>
                <a:lnTo>
                  <a:pt x="2990850" y="2251392"/>
                </a:lnTo>
                <a:lnTo>
                  <a:pt x="2990850" y="2253933"/>
                </a:lnTo>
                <a:lnTo>
                  <a:pt x="2991485" y="2255837"/>
                </a:lnTo>
                <a:lnTo>
                  <a:pt x="3001327" y="2250440"/>
                </a:lnTo>
                <a:lnTo>
                  <a:pt x="3010217" y="2245360"/>
                </a:lnTo>
                <a:lnTo>
                  <a:pt x="3014663" y="2242820"/>
                </a:lnTo>
                <a:lnTo>
                  <a:pt x="3018472" y="2240597"/>
                </a:lnTo>
                <a:lnTo>
                  <a:pt x="3021965" y="2238375"/>
                </a:lnTo>
                <a:lnTo>
                  <a:pt x="3025140" y="2235835"/>
                </a:lnTo>
                <a:lnTo>
                  <a:pt x="3027362" y="2233295"/>
                </a:lnTo>
                <a:lnTo>
                  <a:pt x="3028950" y="2230120"/>
                </a:lnTo>
                <a:lnTo>
                  <a:pt x="3029902" y="2228532"/>
                </a:lnTo>
                <a:lnTo>
                  <a:pt x="3030220" y="2226945"/>
                </a:lnTo>
                <a:lnTo>
                  <a:pt x="3030537" y="2225357"/>
                </a:lnTo>
                <a:lnTo>
                  <a:pt x="3030537" y="2223452"/>
                </a:lnTo>
                <a:lnTo>
                  <a:pt x="3030220" y="2219642"/>
                </a:lnTo>
                <a:lnTo>
                  <a:pt x="3028950" y="2214880"/>
                </a:lnTo>
                <a:lnTo>
                  <a:pt x="3026727" y="2209800"/>
                </a:lnTo>
                <a:lnTo>
                  <a:pt x="3023235" y="2204402"/>
                </a:lnTo>
                <a:lnTo>
                  <a:pt x="3020378" y="2200592"/>
                </a:lnTo>
                <a:lnTo>
                  <a:pt x="3017203" y="2197100"/>
                </a:lnTo>
                <a:lnTo>
                  <a:pt x="3014663" y="2194242"/>
                </a:lnTo>
                <a:lnTo>
                  <a:pt x="3011805" y="2192020"/>
                </a:lnTo>
                <a:lnTo>
                  <a:pt x="3009582" y="2190115"/>
                </a:lnTo>
                <a:lnTo>
                  <a:pt x="3006725" y="2188527"/>
                </a:lnTo>
                <a:lnTo>
                  <a:pt x="3004185" y="2187257"/>
                </a:lnTo>
                <a:lnTo>
                  <a:pt x="3001645" y="2186940"/>
                </a:lnTo>
                <a:lnTo>
                  <a:pt x="2999423" y="2186622"/>
                </a:lnTo>
                <a:lnTo>
                  <a:pt x="2997200" y="2185988"/>
                </a:lnTo>
                <a:lnTo>
                  <a:pt x="2994660" y="2186622"/>
                </a:lnTo>
                <a:lnTo>
                  <a:pt x="2992755" y="2186622"/>
                </a:lnTo>
                <a:lnTo>
                  <a:pt x="2988627" y="2187575"/>
                </a:lnTo>
                <a:lnTo>
                  <a:pt x="2984500" y="2188845"/>
                </a:lnTo>
                <a:lnTo>
                  <a:pt x="2981642" y="2189480"/>
                </a:lnTo>
                <a:lnTo>
                  <a:pt x="2978467" y="2190432"/>
                </a:lnTo>
                <a:lnTo>
                  <a:pt x="2976880" y="2190432"/>
                </a:lnTo>
                <a:lnTo>
                  <a:pt x="2975610" y="2190432"/>
                </a:lnTo>
                <a:lnTo>
                  <a:pt x="2974340" y="2190115"/>
                </a:lnTo>
                <a:lnTo>
                  <a:pt x="2973388" y="2189162"/>
                </a:lnTo>
                <a:lnTo>
                  <a:pt x="2972435" y="2188210"/>
                </a:lnTo>
                <a:lnTo>
                  <a:pt x="2971800" y="2186622"/>
                </a:lnTo>
                <a:lnTo>
                  <a:pt x="2970847" y="2184400"/>
                </a:lnTo>
                <a:lnTo>
                  <a:pt x="2970213" y="2181860"/>
                </a:lnTo>
                <a:lnTo>
                  <a:pt x="2969577" y="2175510"/>
                </a:lnTo>
                <a:lnTo>
                  <a:pt x="2968942" y="2166620"/>
                </a:lnTo>
                <a:lnTo>
                  <a:pt x="2971482" y="2137727"/>
                </a:lnTo>
                <a:lnTo>
                  <a:pt x="2972435" y="2127567"/>
                </a:lnTo>
                <a:lnTo>
                  <a:pt x="2973388" y="2120265"/>
                </a:lnTo>
                <a:lnTo>
                  <a:pt x="2974022" y="2114232"/>
                </a:lnTo>
                <a:lnTo>
                  <a:pt x="2975292" y="2109152"/>
                </a:lnTo>
                <a:lnTo>
                  <a:pt x="2975928" y="2106612"/>
                </a:lnTo>
                <a:lnTo>
                  <a:pt x="2977197" y="2104072"/>
                </a:lnTo>
                <a:lnTo>
                  <a:pt x="2978467" y="2101532"/>
                </a:lnTo>
                <a:lnTo>
                  <a:pt x="2980055" y="2099310"/>
                </a:lnTo>
                <a:lnTo>
                  <a:pt x="2984500" y="2092960"/>
                </a:lnTo>
                <a:lnTo>
                  <a:pt x="2990850" y="2085657"/>
                </a:lnTo>
                <a:lnTo>
                  <a:pt x="2994660" y="2081847"/>
                </a:lnTo>
                <a:lnTo>
                  <a:pt x="2998787" y="2078672"/>
                </a:lnTo>
                <a:lnTo>
                  <a:pt x="3002280" y="2075815"/>
                </a:lnTo>
                <a:lnTo>
                  <a:pt x="3006090" y="2073275"/>
                </a:lnTo>
                <a:lnTo>
                  <a:pt x="3009582" y="2070735"/>
                </a:lnTo>
                <a:lnTo>
                  <a:pt x="3012757" y="2068195"/>
                </a:lnTo>
                <a:lnTo>
                  <a:pt x="3015932" y="2065655"/>
                </a:lnTo>
                <a:lnTo>
                  <a:pt x="3018155" y="2062797"/>
                </a:lnTo>
                <a:lnTo>
                  <a:pt x="3020060" y="2059622"/>
                </a:lnTo>
                <a:lnTo>
                  <a:pt x="3021647" y="2055177"/>
                </a:lnTo>
                <a:lnTo>
                  <a:pt x="3021965" y="2053272"/>
                </a:lnTo>
                <a:lnTo>
                  <a:pt x="3022282" y="2050732"/>
                </a:lnTo>
                <a:lnTo>
                  <a:pt x="3022282" y="2048192"/>
                </a:lnTo>
                <a:lnTo>
                  <a:pt x="3022282" y="2045017"/>
                </a:lnTo>
                <a:lnTo>
                  <a:pt x="3021330" y="2038667"/>
                </a:lnTo>
                <a:lnTo>
                  <a:pt x="3019742" y="2030730"/>
                </a:lnTo>
                <a:lnTo>
                  <a:pt x="3016885" y="2021840"/>
                </a:lnTo>
                <a:lnTo>
                  <a:pt x="3013075" y="2011362"/>
                </a:lnTo>
                <a:lnTo>
                  <a:pt x="2981007" y="2053272"/>
                </a:lnTo>
                <a:lnTo>
                  <a:pt x="2992120" y="1905317"/>
                </a:lnTo>
                <a:lnTo>
                  <a:pt x="2992437" y="1892617"/>
                </a:lnTo>
                <a:lnTo>
                  <a:pt x="2993708" y="1881187"/>
                </a:lnTo>
                <a:lnTo>
                  <a:pt x="2994342" y="1876108"/>
                </a:lnTo>
                <a:lnTo>
                  <a:pt x="2994977" y="1871662"/>
                </a:lnTo>
                <a:lnTo>
                  <a:pt x="2996247" y="1867217"/>
                </a:lnTo>
                <a:lnTo>
                  <a:pt x="2997517" y="1863407"/>
                </a:lnTo>
                <a:lnTo>
                  <a:pt x="2998787" y="1859597"/>
                </a:lnTo>
                <a:lnTo>
                  <a:pt x="3000058" y="1856105"/>
                </a:lnTo>
                <a:lnTo>
                  <a:pt x="3001645" y="1852612"/>
                </a:lnTo>
                <a:lnTo>
                  <a:pt x="3003232" y="1849438"/>
                </a:lnTo>
                <a:lnTo>
                  <a:pt x="3005137" y="1846580"/>
                </a:lnTo>
                <a:lnTo>
                  <a:pt x="3007360" y="1844040"/>
                </a:lnTo>
                <a:lnTo>
                  <a:pt x="3009582" y="1841500"/>
                </a:lnTo>
                <a:lnTo>
                  <a:pt x="3011805" y="1839278"/>
                </a:lnTo>
                <a:lnTo>
                  <a:pt x="3016885" y="1834833"/>
                </a:lnTo>
                <a:lnTo>
                  <a:pt x="3022282" y="1831340"/>
                </a:lnTo>
                <a:lnTo>
                  <a:pt x="3028632" y="1827530"/>
                </a:lnTo>
                <a:lnTo>
                  <a:pt x="3035300" y="1824355"/>
                </a:lnTo>
                <a:lnTo>
                  <a:pt x="3049905" y="1817370"/>
                </a:lnTo>
                <a:lnTo>
                  <a:pt x="3067050" y="1808798"/>
                </a:lnTo>
                <a:lnTo>
                  <a:pt x="3067050" y="1734185"/>
                </a:lnTo>
                <a:lnTo>
                  <a:pt x="3059112" y="1733550"/>
                </a:lnTo>
                <a:lnTo>
                  <a:pt x="3051492" y="1732915"/>
                </a:lnTo>
                <a:lnTo>
                  <a:pt x="3045460" y="1731645"/>
                </a:lnTo>
                <a:lnTo>
                  <a:pt x="3040380" y="1730693"/>
                </a:lnTo>
                <a:lnTo>
                  <a:pt x="3037840" y="1729740"/>
                </a:lnTo>
                <a:lnTo>
                  <a:pt x="3035935" y="1729105"/>
                </a:lnTo>
                <a:lnTo>
                  <a:pt x="3034030" y="1727835"/>
                </a:lnTo>
                <a:lnTo>
                  <a:pt x="3032443" y="1726565"/>
                </a:lnTo>
                <a:lnTo>
                  <a:pt x="3030855" y="1725613"/>
                </a:lnTo>
                <a:lnTo>
                  <a:pt x="3029902" y="1723708"/>
                </a:lnTo>
                <a:lnTo>
                  <a:pt x="3028632" y="1722120"/>
                </a:lnTo>
                <a:lnTo>
                  <a:pt x="3027997" y="1719580"/>
                </a:lnTo>
                <a:lnTo>
                  <a:pt x="3026410" y="1714500"/>
                </a:lnTo>
                <a:lnTo>
                  <a:pt x="3025457" y="1708468"/>
                </a:lnTo>
                <a:lnTo>
                  <a:pt x="3025140" y="1700848"/>
                </a:lnTo>
                <a:lnTo>
                  <a:pt x="3025140" y="1691640"/>
                </a:lnTo>
                <a:lnTo>
                  <a:pt x="3025457" y="1668145"/>
                </a:lnTo>
                <a:lnTo>
                  <a:pt x="3026410" y="1636713"/>
                </a:lnTo>
                <a:lnTo>
                  <a:pt x="3026410" y="1627823"/>
                </a:lnTo>
                <a:lnTo>
                  <a:pt x="3026727" y="1619250"/>
                </a:lnTo>
                <a:lnTo>
                  <a:pt x="3027045" y="1610995"/>
                </a:lnTo>
                <a:lnTo>
                  <a:pt x="3028315" y="1602740"/>
                </a:lnTo>
                <a:lnTo>
                  <a:pt x="3028950" y="1598930"/>
                </a:lnTo>
                <a:lnTo>
                  <a:pt x="3030220" y="1595120"/>
                </a:lnTo>
                <a:lnTo>
                  <a:pt x="3031490" y="1591310"/>
                </a:lnTo>
                <a:lnTo>
                  <a:pt x="3032760" y="1587183"/>
                </a:lnTo>
                <a:lnTo>
                  <a:pt x="3034983" y="1583373"/>
                </a:lnTo>
                <a:lnTo>
                  <a:pt x="3036887" y="1579563"/>
                </a:lnTo>
                <a:lnTo>
                  <a:pt x="3039110" y="1575753"/>
                </a:lnTo>
                <a:lnTo>
                  <a:pt x="3042285" y="1571625"/>
                </a:lnTo>
                <a:lnTo>
                  <a:pt x="3042948" y="1570732"/>
                </a:lnTo>
                <a:lnTo>
                  <a:pt x="3048000" y="1565910"/>
                </a:lnTo>
                <a:lnTo>
                  <a:pt x="3058478" y="1555433"/>
                </a:lnTo>
                <a:lnTo>
                  <a:pt x="3093720" y="1493203"/>
                </a:lnTo>
                <a:lnTo>
                  <a:pt x="3094672" y="1487170"/>
                </a:lnTo>
                <a:lnTo>
                  <a:pt x="3095625" y="1481773"/>
                </a:lnTo>
                <a:lnTo>
                  <a:pt x="3096260" y="1476693"/>
                </a:lnTo>
                <a:lnTo>
                  <a:pt x="3096260" y="1471613"/>
                </a:lnTo>
                <a:lnTo>
                  <a:pt x="3095942" y="1469073"/>
                </a:lnTo>
                <a:lnTo>
                  <a:pt x="3095625" y="1466533"/>
                </a:lnTo>
                <a:lnTo>
                  <a:pt x="3094672" y="1463993"/>
                </a:lnTo>
                <a:lnTo>
                  <a:pt x="3094037" y="1461453"/>
                </a:lnTo>
                <a:lnTo>
                  <a:pt x="3092450" y="1458913"/>
                </a:lnTo>
                <a:lnTo>
                  <a:pt x="3090862" y="1455738"/>
                </a:lnTo>
                <a:lnTo>
                  <a:pt x="3089275" y="1452880"/>
                </a:lnTo>
                <a:lnTo>
                  <a:pt x="3087052" y="1450023"/>
                </a:lnTo>
                <a:lnTo>
                  <a:pt x="3082607" y="1444308"/>
                </a:lnTo>
                <a:lnTo>
                  <a:pt x="3079750" y="1441768"/>
                </a:lnTo>
                <a:lnTo>
                  <a:pt x="3078480" y="1440498"/>
                </a:lnTo>
                <a:lnTo>
                  <a:pt x="3077210" y="1440180"/>
                </a:lnTo>
                <a:lnTo>
                  <a:pt x="3075622" y="1439863"/>
                </a:lnTo>
                <a:lnTo>
                  <a:pt x="3074670" y="1439863"/>
                </a:lnTo>
                <a:lnTo>
                  <a:pt x="3071812" y="1439863"/>
                </a:lnTo>
                <a:lnTo>
                  <a:pt x="3068320" y="1439228"/>
                </a:lnTo>
                <a:lnTo>
                  <a:pt x="3066097" y="1438910"/>
                </a:lnTo>
                <a:lnTo>
                  <a:pt x="3063240" y="1438275"/>
                </a:lnTo>
                <a:lnTo>
                  <a:pt x="3060065" y="1437323"/>
                </a:lnTo>
                <a:lnTo>
                  <a:pt x="3056572" y="1435735"/>
                </a:lnTo>
                <a:lnTo>
                  <a:pt x="3057525" y="1425258"/>
                </a:lnTo>
                <a:lnTo>
                  <a:pt x="3058478" y="1417320"/>
                </a:lnTo>
                <a:lnTo>
                  <a:pt x="3059747" y="1410970"/>
                </a:lnTo>
                <a:lnTo>
                  <a:pt x="3061335" y="1406525"/>
                </a:lnTo>
                <a:lnTo>
                  <a:pt x="3062605" y="1403668"/>
                </a:lnTo>
                <a:lnTo>
                  <a:pt x="3064193" y="1401763"/>
                </a:lnTo>
                <a:lnTo>
                  <a:pt x="3065780" y="1400175"/>
                </a:lnTo>
                <a:lnTo>
                  <a:pt x="3067050" y="1398588"/>
                </a:lnTo>
                <a:lnTo>
                  <a:pt x="3068637" y="1397000"/>
                </a:lnTo>
                <a:lnTo>
                  <a:pt x="3069908" y="1394460"/>
                </a:lnTo>
                <a:lnTo>
                  <a:pt x="3071495" y="1391603"/>
                </a:lnTo>
                <a:lnTo>
                  <a:pt x="3072765" y="1387158"/>
                </a:lnTo>
                <a:lnTo>
                  <a:pt x="3073400" y="1381443"/>
                </a:lnTo>
                <a:lnTo>
                  <a:pt x="3074670" y="1373188"/>
                </a:lnTo>
                <a:lnTo>
                  <a:pt x="3074987" y="1362710"/>
                </a:lnTo>
                <a:lnTo>
                  <a:pt x="3075305" y="1349375"/>
                </a:lnTo>
                <a:lnTo>
                  <a:pt x="3094672" y="1175068"/>
                </a:lnTo>
                <a:lnTo>
                  <a:pt x="3097212" y="1158558"/>
                </a:lnTo>
                <a:lnTo>
                  <a:pt x="3099435" y="1146493"/>
                </a:lnTo>
                <a:lnTo>
                  <a:pt x="3100705" y="1141413"/>
                </a:lnTo>
                <a:lnTo>
                  <a:pt x="3102292" y="1137285"/>
                </a:lnTo>
                <a:lnTo>
                  <a:pt x="3103880" y="1133793"/>
                </a:lnTo>
                <a:lnTo>
                  <a:pt x="3105785" y="1130300"/>
                </a:lnTo>
                <a:lnTo>
                  <a:pt x="3107690" y="1127443"/>
                </a:lnTo>
                <a:lnTo>
                  <a:pt x="3109912" y="1124903"/>
                </a:lnTo>
                <a:lnTo>
                  <a:pt x="3112770" y="1122045"/>
                </a:lnTo>
                <a:lnTo>
                  <a:pt x="3115945" y="1119187"/>
                </a:lnTo>
                <a:lnTo>
                  <a:pt x="3122930" y="1113155"/>
                </a:lnTo>
                <a:lnTo>
                  <a:pt x="3132137" y="1105217"/>
                </a:lnTo>
                <a:lnTo>
                  <a:pt x="3127692" y="1101408"/>
                </a:lnTo>
                <a:lnTo>
                  <a:pt x="3123247" y="1098233"/>
                </a:lnTo>
                <a:lnTo>
                  <a:pt x="3119437" y="1095057"/>
                </a:lnTo>
                <a:lnTo>
                  <a:pt x="3116262" y="1092200"/>
                </a:lnTo>
                <a:lnTo>
                  <a:pt x="3113405" y="1089025"/>
                </a:lnTo>
                <a:lnTo>
                  <a:pt x="3111500" y="1085850"/>
                </a:lnTo>
                <a:lnTo>
                  <a:pt x="3109595" y="1082675"/>
                </a:lnTo>
                <a:lnTo>
                  <a:pt x="3108960" y="1079500"/>
                </a:lnTo>
                <a:lnTo>
                  <a:pt x="3108007" y="1076008"/>
                </a:lnTo>
                <a:lnTo>
                  <a:pt x="3108007" y="1072198"/>
                </a:lnTo>
                <a:lnTo>
                  <a:pt x="3108325" y="1068070"/>
                </a:lnTo>
                <a:lnTo>
                  <a:pt x="3109595" y="1063307"/>
                </a:lnTo>
                <a:lnTo>
                  <a:pt x="3111182" y="1058228"/>
                </a:lnTo>
                <a:lnTo>
                  <a:pt x="3113087" y="1052513"/>
                </a:lnTo>
                <a:lnTo>
                  <a:pt x="3115945" y="1046163"/>
                </a:lnTo>
                <a:lnTo>
                  <a:pt x="3118485" y="1039177"/>
                </a:lnTo>
                <a:lnTo>
                  <a:pt x="3123565" y="1029335"/>
                </a:lnTo>
                <a:lnTo>
                  <a:pt x="3127692" y="1022350"/>
                </a:lnTo>
                <a:lnTo>
                  <a:pt x="3129597" y="1020128"/>
                </a:lnTo>
                <a:lnTo>
                  <a:pt x="3131185" y="1018223"/>
                </a:lnTo>
                <a:lnTo>
                  <a:pt x="3132455" y="1016635"/>
                </a:lnTo>
                <a:lnTo>
                  <a:pt x="3134042" y="1015683"/>
                </a:lnTo>
                <a:lnTo>
                  <a:pt x="3135312" y="1015365"/>
                </a:lnTo>
                <a:lnTo>
                  <a:pt x="3136582" y="1015047"/>
                </a:lnTo>
                <a:lnTo>
                  <a:pt x="3137217" y="1015047"/>
                </a:lnTo>
                <a:lnTo>
                  <a:pt x="3138170" y="1015365"/>
                </a:lnTo>
                <a:lnTo>
                  <a:pt x="3139122" y="1016318"/>
                </a:lnTo>
                <a:lnTo>
                  <a:pt x="3140075" y="1016953"/>
                </a:lnTo>
                <a:lnTo>
                  <a:pt x="3140710" y="1017588"/>
                </a:lnTo>
                <a:lnTo>
                  <a:pt x="3140392" y="1016635"/>
                </a:lnTo>
                <a:lnTo>
                  <a:pt x="3140075" y="1013460"/>
                </a:lnTo>
                <a:lnTo>
                  <a:pt x="3138170" y="1000125"/>
                </a:lnTo>
                <a:lnTo>
                  <a:pt x="3135630" y="975042"/>
                </a:lnTo>
                <a:lnTo>
                  <a:pt x="3135312" y="965835"/>
                </a:lnTo>
                <a:lnTo>
                  <a:pt x="3135630" y="955357"/>
                </a:lnTo>
                <a:lnTo>
                  <a:pt x="3136900" y="942975"/>
                </a:lnTo>
                <a:lnTo>
                  <a:pt x="3138170" y="929640"/>
                </a:lnTo>
                <a:lnTo>
                  <a:pt x="3140075" y="915035"/>
                </a:lnTo>
                <a:lnTo>
                  <a:pt x="3142297" y="899795"/>
                </a:lnTo>
                <a:lnTo>
                  <a:pt x="3144520" y="883920"/>
                </a:lnTo>
                <a:lnTo>
                  <a:pt x="3147377" y="867728"/>
                </a:lnTo>
                <a:lnTo>
                  <a:pt x="3153727" y="835978"/>
                </a:lnTo>
                <a:lnTo>
                  <a:pt x="3159760" y="805498"/>
                </a:lnTo>
                <a:lnTo>
                  <a:pt x="3166110" y="779463"/>
                </a:lnTo>
                <a:lnTo>
                  <a:pt x="3171190" y="759143"/>
                </a:lnTo>
                <a:lnTo>
                  <a:pt x="3178175" y="737870"/>
                </a:lnTo>
                <a:lnTo>
                  <a:pt x="3179762" y="731203"/>
                </a:lnTo>
                <a:lnTo>
                  <a:pt x="3181032" y="724535"/>
                </a:lnTo>
                <a:lnTo>
                  <a:pt x="3181667" y="717868"/>
                </a:lnTo>
                <a:lnTo>
                  <a:pt x="3181985" y="710883"/>
                </a:lnTo>
                <a:lnTo>
                  <a:pt x="3183255" y="703263"/>
                </a:lnTo>
                <a:lnTo>
                  <a:pt x="3184525" y="694055"/>
                </a:lnTo>
                <a:lnTo>
                  <a:pt x="3186112" y="683578"/>
                </a:lnTo>
                <a:lnTo>
                  <a:pt x="3188335" y="670878"/>
                </a:lnTo>
                <a:lnTo>
                  <a:pt x="3264217" y="371793"/>
                </a:lnTo>
                <a:lnTo>
                  <a:pt x="3269297" y="351473"/>
                </a:lnTo>
                <a:lnTo>
                  <a:pt x="3273425" y="333375"/>
                </a:lnTo>
                <a:lnTo>
                  <a:pt x="3275965" y="324803"/>
                </a:lnTo>
                <a:lnTo>
                  <a:pt x="3278505" y="316865"/>
                </a:lnTo>
                <a:lnTo>
                  <a:pt x="3281362" y="309245"/>
                </a:lnTo>
                <a:lnTo>
                  <a:pt x="3284537" y="302260"/>
                </a:lnTo>
                <a:lnTo>
                  <a:pt x="3286442" y="299085"/>
                </a:lnTo>
                <a:lnTo>
                  <a:pt x="3288347" y="295910"/>
                </a:lnTo>
                <a:lnTo>
                  <a:pt x="3290252" y="292735"/>
                </a:lnTo>
                <a:lnTo>
                  <a:pt x="3292792" y="290195"/>
                </a:lnTo>
                <a:lnTo>
                  <a:pt x="3295332" y="287338"/>
                </a:lnTo>
                <a:lnTo>
                  <a:pt x="3297872" y="284480"/>
                </a:lnTo>
                <a:lnTo>
                  <a:pt x="3300730" y="282258"/>
                </a:lnTo>
                <a:lnTo>
                  <a:pt x="3303587" y="280035"/>
                </a:lnTo>
                <a:lnTo>
                  <a:pt x="3307080" y="278130"/>
                </a:lnTo>
                <a:lnTo>
                  <a:pt x="3310572" y="275908"/>
                </a:lnTo>
                <a:lnTo>
                  <a:pt x="3314065" y="274003"/>
                </a:lnTo>
                <a:lnTo>
                  <a:pt x="3318510" y="272415"/>
                </a:lnTo>
                <a:lnTo>
                  <a:pt x="3322637" y="270828"/>
                </a:lnTo>
                <a:lnTo>
                  <a:pt x="3327400" y="269875"/>
                </a:lnTo>
                <a:lnTo>
                  <a:pt x="3331845" y="268605"/>
                </a:lnTo>
                <a:lnTo>
                  <a:pt x="3337560" y="267970"/>
                </a:lnTo>
                <a:lnTo>
                  <a:pt x="3345497" y="267335"/>
                </a:lnTo>
                <a:lnTo>
                  <a:pt x="3362007" y="267018"/>
                </a:lnTo>
                <a:lnTo>
                  <a:pt x="3383915" y="266700"/>
                </a:lnTo>
                <a:lnTo>
                  <a:pt x="3408997" y="266383"/>
                </a:lnTo>
                <a:lnTo>
                  <a:pt x="3434397" y="266065"/>
                </a:lnTo>
                <a:lnTo>
                  <a:pt x="3458210" y="266383"/>
                </a:lnTo>
                <a:lnTo>
                  <a:pt x="3477260" y="266383"/>
                </a:lnTo>
                <a:lnTo>
                  <a:pt x="3489007" y="267018"/>
                </a:lnTo>
                <a:lnTo>
                  <a:pt x="3494405" y="267335"/>
                </a:lnTo>
                <a:lnTo>
                  <a:pt x="3498532" y="268288"/>
                </a:lnTo>
                <a:lnTo>
                  <a:pt x="3501707" y="268923"/>
                </a:lnTo>
                <a:lnTo>
                  <a:pt x="3504247" y="269875"/>
                </a:lnTo>
                <a:lnTo>
                  <a:pt x="3507740" y="271463"/>
                </a:lnTo>
                <a:lnTo>
                  <a:pt x="3511550" y="273050"/>
                </a:lnTo>
                <a:lnTo>
                  <a:pt x="3515360" y="274003"/>
                </a:lnTo>
                <a:lnTo>
                  <a:pt x="3518852" y="275590"/>
                </a:lnTo>
                <a:lnTo>
                  <a:pt x="3619817" y="316230"/>
                </a:lnTo>
                <a:lnTo>
                  <a:pt x="3626802" y="307658"/>
                </a:lnTo>
                <a:lnTo>
                  <a:pt x="3633152" y="298768"/>
                </a:lnTo>
                <a:lnTo>
                  <a:pt x="3638550" y="290195"/>
                </a:lnTo>
                <a:lnTo>
                  <a:pt x="3642995" y="281623"/>
                </a:lnTo>
                <a:lnTo>
                  <a:pt x="3647122" y="273050"/>
                </a:lnTo>
                <a:lnTo>
                  <a:pt x="3650615" y="264478"/>
                </a:lnTo>
                <a:lnTo>
                  <a:pt x="3653155" y="255905"/>
                </a:lnTo>
                <a:lnTo>
                  <a:pt x="3655695" y="247650"/>
                </a:lnTo>
                <a:lnTo>
                  <a:pt x="3659505" y="231140"/>
                </a:lnTo>
                <a:lnTo>
                  <a:pt x="3662680" y="215583"/>
                </a:lnTo>
                <a:lnTo>
                  <a:pt x="3663950" y="208280"/>
                </a:lnTo>
                <a:lnTo>
                  <a:pt x="3665220" y="200978"/>
                </a:lnTo>
                <a:lnTo>
                  <a:pt x="3667442" y="193993"/>
                </a:lnTo>
                <a:lnTo>
                  <a:pt x="3669347" y="187325"/>
                </a:lnTo>
                <a:lnTo>
                  <a:pt x="3671252" y="180658"/>
                </a:lnTo>
                <a:lnTo>
                  <a:pt x="3673792" y="174943"/>
                </a:lnTo>
                <a:lnTo>
                  <a:pt x="3676967" y="168910"/>
                </a:lnTo>
                <a:lnTo>
                  <a:pt x="3680460" y="163513"/>
                </a:lnTo>
                <a:lnTo>
                  <a:pt x="3684905" y="158433"/>
                </a:lnTo>
                <a:lnTo>
                  <a:pt x="3689985" y="153353"/>
                </a:lnTo>
                <a:lnTo>
                  <a:pt x="3695700" y="149225"/>
                </a:lnTo>
                <a:lnTo>
                  <a:pt x="3702367" y="145098"/>
                </a:lnTo>
                <a:lnTo>
                  <a:pt x="3709987" y="141605"/>
                </a:lnTo>
                <a:lnTo>
                  <a:pt x="3719195" y="138748"/>
                </a:lnTo>
                <a:lnTo>
                  <a:pt x="3728720" y="136208"/>
                </a:lnTo>
                <a:lnTo>
                  <a:pt x="3740150" y="134303"/>
                </a:lnTo>
                <a:lnTo>
                  <a:pt x="3752532" y="132715"/>
                </a:lnTo>
                <a:lnTo>
                  <a:pt x="3766185" y="131445"/>
                </a:lnTo>
                <a:lnTo>
                  <a:pt x="3781425" y="131128"/>
                </a:lnTo>
                <a:lnTo>
                  <a:pt x="3798570" y="131128"/>
                </a:lnTo>
                <a:lnTo>
                  <a:pt x="3804920" y="131445"/>
                </a:lnTo>
                <a:lnTo>
                  <a:pt x="3810317" y="132080"/>
                </a:lnTo>
                <a:lnTo>
                  <a:pt x="3814445" y="132398"/>
                </a:lnTo>
                <a:lnTo>
                  <a:pt x="3817937" y="133033"/>
                </a:lnTo>
                <a:lnTo>
                  <a:pt x="3821112" y="133985"/>
                </a:lnTo>
                <a:lnTo>
                  <a:pt x="3823335" y="134620"/>
                </a:lnTo>
                <a:lnTo>
                  <a:pt x="3825557" y="135890"/>
                </a:lnTo>
                <a:lnTo>
                  <a:pt x="3827462" y="137160"/>
                </a:lnTo>
                <a:lnTo>
                  <a:pt x="3830320" y="139065"/>
                </a:lnTo>
                <a:lnTo>
                  <a:pt x="3834765" y="141288"/>
                </a:lnTo>
                <a:lnTo>
                  <a:pt x="3837622" y="142558"/>
                </a:lnTo>
                <a:lnTo>
                  <a:pt x="3840480" y="143510"/>
                </a:lnTo>
                <a:lnTo>
                  <a:pt x="3844925" y="144780"/>
                </a:lnTo>
                <a:lnTo>
                  <a:pt x="3850005" y="146050"/>
                </a:lnTo>
                <a:lnTo>
                  <a:pt x="3852545" y="146368"/>
                </a:lnTo>
                <a:lnTo>
                  <a:pt x="3855085" y="146368"/>
                </a:lnTo>
                <a:lnTo>
                  <a:pt x="3980815" y="184468"/>
                </a:lnTo>
                <a:lnTo>
                  <a:pt x="3995102" y="189865"/>
                </a:lnTo>
                <a:lnTo>
                  <a:pt x="4009707" y="195580"/>
                </a:lnTo>
                <a:lnTo>
                  <a:pt x="4016375" y="198120"/>
                </a:lnTo>
                <a:lnTo>
                  <a:pt x="4022725" y="200660"/>
                </a:lnTo>
                <a:lnTo>
                  <a:pt x="4029392" y="203518"/>
                </a:lnTo>
                <a:lnTo>
                  <a:pt x="4035742" y="206375"/>
                </a:lnTo>
                <a:lnTo>
                  <a:pt x="4041457" y="209868"/>
                </a:lnTo>
                <a:lnTo>
                  <a:pt x="4047490" y="213360"/>
                </a:lnTo>
                <a:lnTo>
                  <a:pt x="4052570" y="217170"/>
                </a:lnTo>
                <a:lnTo>
                  <a:pt x="4057650" y="221615"/>
                </a:lnTo>
                <a:lnTo>
                  <a:pt x="4061777" y="226695"/>
                </a:lnTo>
                <a:lnTo>
                  <a:pt x="4065587" y="232093"/>
                </a:lnTo>
                <a:lnTo>
                  <a:pt x="4067175" y="234633"/>
                </a:lnTo>
                <a:lnTo>
                  <a:pt x="4068762" y="237808"/>
                </a:lnTo>
                <a:lnTo>
                  <a:pt x="4070350" y="241300"/>
                </a:lnTo>
                <a:lnTo>
                  <a:pt x="4071620" y="244475"/>
                </a:lnTo>
                <a:lnTo>
                  <a:pt x="4075430" y="256540"/>
                </a:lnTo>
                <a:lnTo>
                  <a:pt x="4078922" y="267970"/>
                </a:lnTo>
                <a:lnTo>
                  <a:pt x="4082097" y="278765"/>
                </a:lnTo>
                <a:lnTo>
                  <a:pt x="4084320" y="288925"/>
                </a:lnTo>
                <a:lnTo>
                  <a:pt x="4086225" y="299085"/>
                </a:lnTo>
                <a:lnTo>
                  <a:pt x="4087812" y="308293"/>
                </a:lnTo>
                <a:lnTo>
                  <a:pt x="4089082" y="317183"/>
                </a:lnTo>
                <a:lnTo>
                  <a:pt x="4089717" y="325755"/>
                </a:lnTo>
                <a:lnTo>
                  <a:pt x="4090352" y="334328"/>
                </a:lnTo>
                <a:lnTo>
                  <a:pt x="4090352" y="342265"/>
                </a:lnTo>
                <a:lnTo>
                  <a:pt x="4090352" y="349885"/>
                </a:lnTo>
                <a:lnTo>
                  <a:pt x="4089717" y="357823"/>
                </a:lnTo>
                <a:lnTo>
                  <a:pt x="4089082" y="365125"/>
                </a:lnTo>
                <a:lnTo>
                  <a:pt x="4087812" y="372745"/>
                </a:lnTo>
                <a:lnTo>
                  <a:pt x="4087177" y="380048"/>
                </a:lnTo>
                <a:lnTo>
                  <a:pt x="4085590" y="387033"/>
                </a:lnTo>
                <a:lnTo>
                  <a:pt x="4082732" y="401638"/>
                </a:lnTo>
                <a:lnTo>
                  <a:pt x="4079240" y="416560"/>
                </a:lnTo>
                <a:lnTo>
                  <a:pt x="4075747" y="431800"/>
                </a:lnTo>
                <a:lnTo>
                  <a:pt x="4072572" y="447993"/>
                </a:lnTo>
                <a:lnTo>
                  <a:pt x="4069715" y="466090"/>
                </a:lnTo>
                <a:lnTo>
                  <a:pt x="4066857" y="485140"/>
                </a:lnTo>
                <a:lnTo>
                  <a:pt x="4065587" y="495300"/>
                </a:lnTo>
                <a:lnTo>
                  <a:pt x="4064952" y="506095"/>
                </a:lnTo>
                <a:lnTo>
                  <a:pt x="4064000" y="517525"/>
                </a:lnTo>
                <a:lnTo>
                  <a:pt x="4063682" y="529590"/>
                </a:lnTo>
                <a:lnTo>
                  <a:pt x="4071937" y="528003"/>
                </a:lnTo>
                <a:lnTo>
                  <a:pt x="4080827" y="526415"/>
                </a:lnTo>
                <a:lnTo>
                  <a:pt x="4089717" y="525463"/>
                </a:lnTo>
                <a:lnTo>
                  <a:pt x="4099560" y="525145"/>
                </a:lnTo>
                <a:lnTo>
                  <a:pt x="4109402" y="524828"/>
                </a:lnTo>
                <a:lnTo>
                  <a:pt x="4119562" y="525145"/>
                </a:lnTo>
                <a:lnTo>
                  <a:pt x="4129405" y="525463"/>
                </a:lnTo>
                <a:lnTo>
                  <a:pt x="4140200" y="526415"/>
                </a:lnTo>
                <a:lnTo>
                  <a:pt x="4150042" y="527050"/>
                </a:lnTo>
                <a:lnTo>
                  <a:pt x="4160202" y="528638"/>
                </a:lnTo>
                <a:lnTo>
                  <a:pt x="4170362" y="530225"/>
                </a:lnTo>
                <a:lnTo>
                  <a:pt x="4179887" y="531813"/>
                </a:lnTo>
                <a:lnTo>
                  <a:pt x="4189095" y="533718"/>
                </a:lnTo>
                <a:lnTo>
                  <a:pt x="4197985" y="536258"/>
                </a:lnTo>
                <a:lnTo>
                  <a:pt x="4206557" y="538480"/>
                </a:lnTo>
                <a:lnTo>
                  <a:pt x="4214495" y="541020"/>
                </a:lnTo>
                <a:lnTo>
                  <a:pt x="4218305" y="542608"/>
                </a:lnTo>
                <a:lnTo>
                  <a:pt x="4222115" y="544195"/>
                </a:lnTo>
                <a:lnTo>
                  <a:pt x="4245292" y="552768"/>
                </a:lnTo>
                <a:lnTo>
                  <a:pt x="4270057" y="562928"/>
                </a:lnTo>
                <a:lnTo>
                  <a:pt x="4283392" y="568325"/>
                </a:lnTo>
                <a:lnTo>
                  <a:pt x="4296092" y="574358"/>
                </a:lnTo>
                <a:lnTo>
                  <a:pt x="4309110" y="580390"/>
                </a:lnTo>
                <a:lnTo>
                  <a:pt x="4321492" y="587375"/>
                </a:lnTo>
                <a:lnTo>
                  <a:pt x="4333240" y="594360"/>
                </a:lnTo>
                <a:lnTo>
                  <a:pt x="4344670" y="602298"/>
                </a:lnTo>
                <a:lnTo>
                  <a:pt x="4350067" y="606108"/>
                </a:lnTo>
                <a:lnTo>
                  <a:pt x="4355147" y="610235"/>
                </a:lnTo>
                <a:lnTo>
                  <a:pt x="4360227" y="614363"/>
                </a:lnTo>
                <a:lnTo>
                  <a:pt x="4364355" y="618808"/>
                </a:lnTo>
                <a:lnTo>
                  <a:pt x="4368800" y="622935"/>
                </a:lnTo>
                <a:lnTo>
                  <a:pt x="4372610" y="627698"/>
                </a:lnTo>
                <a:lnTo>
                  <a:pt x="4376420" y="632143"/>
                </a:lnTo>
                <a:lnTo>
                  <a:pt x="4379595" y="636905"/>
                </a:lnTo>
                <a:lnTo>
                  <a:pt x="4382770" y="641985"/>
                </a:lnTo>
                <a:lnTo>
                  <a:pt x="4384992" y="647065"/>
                </a:lnTo>
                <a:lnTo>
                  <a:pt x="4386897" y="652145"/>
                </a:lnTo>
                <a:lnTo>
                  <a:pt x="4388485" y="657225"/>
                </a:lnTo>
                <a:lnTo>
                  <a:pt x="4393565" y="653733"/>
                </a:lnTo>
                <a:lnTo>
                  <a:pt x="4398010" y="650240"/>
                </a:lnTo>
                <a:lnTo>
                  <a:pt x="4401820" y="647065"/>
                </a:lnTo>
                <a:lnTo>
                  <a:pt x="4404360" y="644208"/>
                </a:lnTo>
                <a:lnTo>
                  <a:pt x="4406900" y="641668"/>
                </a:lnTo>
                <a:lnTo>
                  <a:pt x="4409122" y="638810"/>
                </a:lnTo>
                <a:lnTo>
                  <a:pt x="4410710" y="636270"/>
                </a:lnTo>
                <a:lnTo>
                  <a:pt x="4411980" y="633095"/>
                </a:lnTo>
                <a:lnTo>
                  <a:pt x="4413885" y="626428"/>
                </a:lnTo>
                <a:lnTo>
                  <a:pt x="4415790" y="618173"/>
                </a:lnTo>
                <a:lnTo>
                  <a:pt x="4418012" y="607378"/>
                </a:lnTo>
                <a:lnTo>
                  <a:pt x="4421505" y="593725"/>
                </a:lnTo>
                <a:lnTo>
                  <a:pt x="4424045" y="584518"/>
                </a:lnTo>
                <a:lnTo>
                  <a:pt x="4426267" y="575945"/>
                </a:lnTo>
                <a:lnTo>
                  <a:pt x="4428172" y="568008"/>
                </a:lnTo>
                <a:lnTo>
                  <a:pt x="4430712" y="560705"/>
                </a:lnTo>
                <a:lnTo>
                  <a:pt x="4432935" y="553403"/>
                </a:lnTo>
                <a:lnTo>
                  <a:pt x="4435792" y="545783"/>
                </a:lnTo>
                <a:lnTo>
                  <a:pt x="4438650" y="538163"/>
                </a:lnTo>
                <a:lnTo>
                  <a:pt x="4442777" y="529590"/>
                </a:lnTo>
                <a:lnTo>
                  <a:pt x="4458335" y="526733"/>
                </a:lnTo>
                <a:lnTo>
                  <a:pt x="4473575" y="524193"/>
                </a:lnTo>
                <a:lnTo>
                  <a:pt x="4488497" y="521970"/>
                </a:lnTo>
                <a:lnTo>
                  <a:pt x="4504055" y="521018"/>
                </a:lnTo>
                <a:lnTo>
                  <a:pt x="4511675" y="520383"/>
                </a:lnTo>
                <a:lnTo>
                  <a:pt x="4519295" y="520383"/>
                </a:lnTo>
                <a:lnTo>
                  <a:pt x="4527232" y="520383"/>
                </a:lnTo>
                <a:lnTo>
                  <a:pt x="4534852" y="521335"/>
                </a:lnTo>
                <a:lnTo>
                  <a:pt x="4542472" y="521653"/>
                </a:lnTo>
                <a:lnTo>
                  <a:pt x="4550092" y="522923"/>
                </a:lnTo>
                <a:lnTo>
                  <a:pt x="4558347" y="524193"/>
                </a:lnTo>
                <a:lnTo>
                  <a:pt x="4565967" y="525463"/>
                </a:lnTo>
                <a:lnTo>
                  <a:pt x="4587557" y="529908"/>
                </a:lnTo>
                <a:lnTo>
                  <a:pt x="4605020" y="532765"/>
                </a:lnTo>
                <a:lnTo>
                  <a:pt x="4619307" y="534670"/>
                </a:lnTo>
                <a:lnTo>
                  <a:pt x="4630737" y="535305"/>
                </a:lnTo>
                <a:lnTo>
                  <a:pt x="4639627" y="535305"/>
                </a:lnTo>
                <a:lnTo>
                  <a:pt x="4647247" y="535305"/>
                </a:lnTo>
                <a:lnTo>
                  <a:pt x="4653597" y="534988"/>
                </a:lnTo>
                <a:lnTo>
                  <a:pt x="4659630" y="535305"/>
                </a:lnTo>
                <a:lnTo>
                  <a:pt x="4662170" y="535623"/>
                </a:lnTo>
                <a:lnTo>
                  <a:pt x="4665345" y="536258"/>
                </a:lnTo>
                <a:lnTo>
                  <a:pt x="4668520" y="536893"/>
                </a:lnTo>
                <a:lnTo>
                  <a:pt x="4671695" y="538163"/>
                </a:lnTo>
                <a:lnTo>
                  <a:pt x="4679315" y="540703"/>
                </a:lnTo>
                <a:lnTo>
                  <a:pt x="4688522" y="545465"/>
                </a:lnTo>
                <a:lnTo>
                  <a:pt x="4699952" y="552133"/>
                </a:lnTo>
                <a:lnTo>
                  <a:pt x="4714557" y="560705"/>
                </a:lnTo>
                <a:lnTo>
                  <a:pt x="4732337" y="571500"/>
                </a:lnTo>
                <a:lnTo>
                  <a:pt x="4754245" y="585470"/>
                </a:lnTo>
                <a:lnTo>
                  <a:pt x="4832350" y="636588"/>
                </a:lnTo>
                <a:lnTo>
                  <a:pt x="4842510" y="644208"/>
                </a:lnTo>
                <a:lnTo>
                  <a:pt x="4846002" y="647383"/>
                </a:lnTo>
                <a:lnTo>
                  <a:pt x="4847907" y="650875"/>
                </a:lnTo>
                <a:lnTo>
                  <a:pt x="4853622" y="658813"/>
                </a:lnTo>
                <a:lnTo>
                  <a:pt x="4865052" y="679450"/>
                </a:lnTo>
                <a:lnTo>
                  <a:pt x="4868545" y="666433"/>
                </a:lnTo>
                <a:lnTo>
                  <a:pt x="4872355" y="654368"/>
                </a:lnTo>
                <a:lnTo>
                  <a:pt x="4876165" y="642303"/>
                </a:lnTo>
                <a:lnTo>
                  <a:pt x="4879975" y="630873"/>
                </a:lnTo>
                <a:lnTo>
                  <a:pt x="4883785" y="618808"/>
                </a:lnTo>
                <a:lnTo>
                  <a:pt x="4887277" y="606108"/>
                </a:lnTo>
                <a:lnTo>
                  <a:pt x="4890770" y="593090"/>
                </a:lnTo>
                <a:lnTo>
                  <a:pt x="4893627" y="578485"/>
                </a:lnTo>
                <a:lnTo>
                  <a:pt x="4895532" y="566103"/>
                </a:lnTo>
                <a:lnTo>
                  <a:pt x="4896802" y="553403"/>
                </a:lnTo>
                <a:lnTo>
                  <a:pt x="4897437" y="541020"/>
                </a:lnTo>
                <a:lnTo>
                  <a:pt x="4897755" y="529590"/>
                </a:lnTo>
                <a:lnTo>
                  <a:pt x="4898390" y="518160"/>
                </a:lnTo>
                <a:lnTo>
                  <a:pt x="4899025" y="507683"/>
                </a:lnTo>
                <a:lnTo>
                  <a:pt x="4899977" y="497840"/>
                </a:lnTo>
                <a:lnTo>
                  <a:pt x="4901565" y="488950"/>
                </a:lnTo>
                <a:lnTo>
                  <a:pt x="4902517" y="484823"/>
                </a:lnTo>
                <a:lnTo>
                  <a:pt x="4903787" y="481330"/>
                </a:lnTo>
                <a:lnTo>
                  <a:pt x="4905375" y="477203"/>
                </a:lnTo>
                <a:lnTo>
                  <a:pt x="4907280" y="474345"/>
                </a:lnTo>
                <a:lnTo>
                  <a:pt x="4909502" y="471488"/>
                </a:lnTo>
                <a:lnTo>
                  <a:pt x="4912042" y="468630"/>
                </a:lnTo>
                <a:lnTo>
                  <a:pt x="4914582" y="466408"/>
                </a:lnTo>
                <a:lnTo>
                  <a:pt x="4918075" y="464503"/>
                </a:lnTo>
                <a:lnTo>
                  <a:pt x="4921567" y="462915"/>
                </a:lnTo>
                <a:lnTo>
                  <a:pt x="4925695" y="461645"/>
                </a:lnTo>
                <a:lnTo>
                  <a:pt x="4930140" y="461010"/>
                </a:lnTo>
                <a:lnTo>
                  <a:pt x="4935220" y="460693"/>
                </a:lnTo>
                <a:lnTo>
                  <a:pt x="4940617" y="460693"/>
                </a:lnTo>
                <a:lnTo>
                  <a:pt x="4946967" y="461010"/>
                </a:lnTo>
                <a:lnTo>
                  <a:pt x="4953635" y="461645"/>
                </a:lnTo>
                <a:lnTo>
                  <a:pt x="4960937" y="463233"/>
                </a:lnTo>
                <a:lnTo>
                  <a:pt x="4988242" y="467995"/>
                </a:lnTo>
                <a:lnTo>
                  <a:pt x="4993005" y="467995"/>
                </a:lnTo>
                <a:lnTo>
                  <a:pt x="4999672" y="468313"/>
                </a:lnTo>
                <a:lnTo>
                  <a:pt x="5007292" y="468630"/>
                </a:lnTo>
                <a:lnTo>
                  <a:pt x="5013960" y="469265"/>
                </a:lnTo>
                <a:lnTo>
                  <a:pt x="5023167" y="469900"/>
                </a:lnTo>
                <a:lnTo>
                  <a:pt x="5033010" y="469900"/>
                </a:lnTo>
                <a:lnTo>
                  <a:pt x="5042852" y="469583"/>
                </a:lnTo>
                <a:lnTo>
                  <a:pt x="5053012" y="469583"/>
                </a:lnTo>
                <a:lnTo>
                  <a:pt x="5073015" y="468313"/>
                </a:lnTo>
                <a:lnTo>
                  <a:pt x="5093335" y="467995"/>
                </a:lnTo>
                <a:lnTo>
                  <a:pt x="5103495" y="467995"/>
                </a:lnTo>
                <a:lnTo>
                  <a:pt x="5113337" y="468630"/>
                </a:lnTo>
                <a:lnTo>
                  <a:pt x="5123497" y="469900"/>
                </a:lnTo>
                <a:lnTo>
                  <a:pt x="5132705" y="471488"/>
                </a:lnTo>
                <a:lnTo>
                  <a:pt x="5137785" y="472758"/>
                </a:lnTo>
                <a:lnTo>
                  <a:pt x="5142547" y="473710"/>
                </a:lnTo>
                <a:lnTo>
                  <a:pt x="5146675" y="475298"/>
                </a:lnTo>
                <a:lnTo>
                  <a:pt x="5151437" y="476885"/>
                </a:lnTo>
                <a:lnTo>
                  <a:pt x="5155565" y="478790"/>
                </a:lnTo>
                <a:lnTo>
                  <a:pt x="5160327" y="481330"/>
                </a:lnTo>
                <a:lnTo>
                  <a:pt x="5164137" y="483553"/>
                </a:lnTo>
                <a:lnTo>
                  <a:pt x="5168582" y="486410"/>
                </a:lnTo>
                <a:lnTo>
                  <a:pt x="5260975" y="534988"/>
                </a:lnTo>
                <a:lnTo>
                  <a:pt x="5267007" y="538163"/>
                </a:lnTo>
                <a:lnTo>
                  <a:pt x="5272087" y="541655"/>
                </a:lnTo>
                <a:lnTo>
                  <a:pt x="5276850" y="544830"/>
                </a:lnTo>
                <a:lnTo>
                  <a:pt x="5280660" y="547370"/>
                </a:lnTo>
                <a:lnTo>
                  <a:pt x="5288597" y="554038"/>
                </a:lnTo>
                <a:lnTo>
                  <a:pt x="5298122" y="561340"/>
                </a:lnTo>
                <a:lnTo>
                  <a:pt x="5306695" y="771208"/>
                </a:lnTo>
                <a:lnTo>
                  <a:pt x="5304790" y="791845"/>
                </a:lnTo>
                <a:lnTo>
                  <a:pt x="5303837" y="812800"/>
                </a:lnTo>
                <a:lnTo>
                  <a:pt x="5302567" y="834708"/>
                </a:lnTo>
                <a:lnTo>
                  <a:pt x="5302250" y="857250"/>
                </a:lnTo>
                <a:lnTo>
                  <a:pt x="5301615" y="880428"/>
                </a:lnTo>
                <a:lnTo>
                  <a:pt x="5301615" y="903605"/>
                </a:lnTo>
                <a:lnTo>
                  <a:pt x="5301615" y="927100"/>
                </a:lnTo>
                <a:lnTo>
                  <a:pt x="5301615" y="950913"/>
                </a:lnTo>
                <a:lnTo>
                  <a:pt x="5301615" y="974408"/>
                </a:lnTo>
                <a:lnTo>
                  <a:pt x="5301297" y="998220"/>
                </a:lnTo>
                <a:lnTo>
                  <a:pt x="5300980" y="1021715"/>
                </a:lnTo>
                <a:lnTo>
                  <a:pt x="5300345" y="1044575"/>
                </a:lnTo>
                <a:lnTo>
                  <a:pt x="5299075" y="1067117"/>
                </a:lnTo>
                <a:lnTo>
                  <a:pt x="5297487" y="1089342"/>
                </a:lnTo>
                <a:lnTo>
                  <a:pt x="5295582" y="1110615"/>
                </a:lnTo>
                <a:lnTo>
                  <a:pt x="5292725" y="1131252"/>
                </a:lnTo>
                <a:lnTo>
                  <a:pt x="5289232" y="1154748"/>
                </a:lnTo>
                <a:lnTo>
                  <a:pt x="5286692" y="1178560"/>
                </a:lnTo>
                <a:lnTo>
                  <a:pt x="5283835" y="1202373"/>
                </a:lnTo>
                <a:lnTo>
                  <a:pt x="5281612" y="1225868"/>
                </a:lnTo>
                <a:lnTo>
                  <a:pt x="5279707" y="1249998"/>
                </a:lnTo>
                <a:lnTo>
                  <a:pt x="5277485" y="1274445"/>
                </a:lnTo>
                <a:lnTo>
                  <a:pt x="5275897" y="1298575"/>
                </a:lnTo>
                <a:lnTo>
                  <a:pt x="5274627" y="1322705"/>
                </a:lnTo>
                <a:lnTo>
                  <a:pt x="5273040" y="1347153"/>
                </a:lnTo>
                <a:lnTo>
                  <a:pt x="5271452" y="1371283"/>
                </a:lnTo>
                <a:lnTo>
                  <a:pt x="5270182" y="1395730"/>
                </a:lnTo>
                <a:lnTo>
                  <a:pt x="5268595" y="1419860"/>
                </a:lnTo>
                <a:lnTo>
                  <a:pt x="5267007" y="1443990"/>
                </a:lnTo>
                <a:lnTo>
                  <a:pt x="5265420" y="1468120"/>
                </a:lnTo>
                <a:lnTo>
                  <a:pt x="5263515" y="1492250"/>
                </a:lnTo>
                <a:lnTo>
                  <a:pt x="5261292" y="1516380"/>
                </a:lnTo>
                <a:lnTo>
                  <a:pt x="5266372" y="1659890"/>
                </a:lnTo>
                <a:lnTo>
                  <a:pt x="5272087" y="1655763"/>
                </a:lnTo>
                <a:lnTo>
                  <a:pt x="5276850" y="1652270"/>
                </a:lnTo>
                <a:lnTo>
                  <a:pt x="5280660" y="1649730"/>
                </a:lnTo>
                <a:lnTo>
                  <a:pt x="5283517" y="1647190"/>
                </a:lnTo>
                <a:lnTo>
                  <a:pt x="5286692" y="1643698"/>
                </a:lnTo>
                <a:lnTo>
                  <a:pt x="5288915" y="1641793"/>
                </a:lnTo>
                <a:lnTo>
                  <a:pt x="5290502" y="1641158"/>
                </a:lnTo>
                <a:lnTo>
                  <a:pt x="5292090" y="1640523"/>
                </a:lnTo>
                <a:lnTo>
                  <a:pt x="5293995" y="1640205"/>
                </a:lnTo>
                <a:lnTo>
                  <a:pt x="5296535" y="1639888"/>
                </a:lnTo>
                <a:lnTo>
                  <a:pt x="5305742" y="1639570"/>
                </a:lnTo>
                <a:lnTo>
                  <a:pt x="5320030" y="1638300"/>
                </a:lnTo>
                <a:lnTo>
                  <a:pt x="5316220" y="1636395"/>
                </a:lnTo>
                <a:lnTo>
                  <a:pt x="5313045" y="1634490"/>
                </a:lnTo>
                <a:lnTo>
                  <a:pt x="5287645" y="1606550"/>
                </a:lnTo>
                <a:lnTo>
                  <a:pt x="5310822" y="1529398"/>
                </a:lnTo>
                <a:lnTo>
                  <a:pt x="5309870" y="1526223"/>
                </a:lnTo>
                <a:lnTo>
                  <a:pt x="5308282" y="1523365"/>
                </a:lnTo>
                <a:lnTo>
                  <a:pt x="5306695" y="1521143"/>
                </a:lnTo>
                <a:lnTo>
                  <a:pt x="5305107" y="1519238"/>
                </a:lnTo>
                <a:lnTo>
                  <a:pt x="5303202" y="1517650"/>
                </a:lnTo>
                <a:lnTo>
                  <a:pt x="5302250" y="1516063"/>
                </a:lnTo>
                <a:lnTo>
                  <a:pt x="5301297" y="1514158"/>
                </a:lnTo>
                <a:lnTo>
                  <a:pt x="5300980" y="1512253"/>
                </a:lnTo>
                <a:lnTo>
                  <a:pt x="5301297" y="1511300"/>
                </a:lnTo>
                <a:lnTo>
                  <a:pt x="5302250" y="1510348"/>
                </a:lnTo>
                <a:lnTo>
                  <a:pt x="5302885" y="1509078"/>
                </a:lnTo>
                <a:lnTo>
                  <a:pt x="5304155" y="1507490"/>
                </a:lnTo>
                <a:lnTo>
                  <a:pt x="5307647" y="1504315"/>
                </a:lnTo>
                <a:lnTo>
                  <a:pt x="5312727" y="1500823"/>
                </a:lnTo>
                <a:lnTo>
                  <a:pt x="5319395" y="1496695"/>
                </a:lnTo>
                <a:lnTo>
                  <a:pt x="5328285" y="1491615"/>
                </a:lnTo>
                <a:lnTo>
                  <a:pt x="5339397" y="1485265"/>
                </a:lnTo>
                <a:lnTo>
                  <a:pt x="5353050" y="1478280"/>
                </a:lnTo>
                <a:lnTo>
                  <a:pt x="5340985" y="1471295"/>
                </a:lnTo>
                <a:lnTo>
                  <a:pt x="5332095" y="1465898"/>
                </a:lnTo>
                <a:lnTo>
                  <a:pt x="5330190" y="1464628"/>
                </a:lnTo>
                <a:lnTo>
                  <a:pt x="5328602" y="1462723"/>
                </a:lnTo>
                <a:lnTo>
                  <a:pt x="5327332" y="1460818"/>
                </a:lnTo>
                <a:lnTo>
                  <a:pt x="5325745" y="1458595"/>
                </a:lnTo>
                <a:lnTo>
                  <a:pt x="5324792" y="1455738"/>
                </a:lnTo>
                <a:lnTo>
                  <a:pt x="5323840" y="1452563"/>
                </a:lnTo>
                <a:lnTo>
                  <a:pt x="5322887" y="1449070"/>
                </a:lnTo>
                <a:lnTo>
                  <a:pt x="5321935" y="1444943"/>
                </a:lnTo>
                <a:lnTo>
                  <a:pt x="5320982" y="1436688"/>
                </a:lnTo>
                <a:lnTo>
                  <a:pt x="5320347" y="1429703"/>
                </a:lnTo>
                <a:lnTo>
                  <a:pt x="5320347" y="1424305"/>
                </a:lnTo>
                <a:lnTo>
                  <a:pt x="5321300" y="1419860"/>
                </a:lnTo>
                <a:lnTo>
                  <a:pt x="5321935" y="1416368"/>
                </a:lnTo>
                <a:lnTo>
                  <a:pt x="5323522" y="1413828"/>
                </a:lnTo>
                <a:lnTo>
                  <a:pt x="5325427" y="1411288"/>
                </a:lnTo>
                <a:lnTo>
                  <a:pt x="5327015" y="1409700"/>
                </a:lnTo>
                <a:lnTo>
                  <a:pt x="5328920" y="1408113"/>
                </a:lnTo>
                <a:lnTo>
                  <a:pt x="5330825" y="1406208"/>
                </a:lnTo>
                <a:lnTo>
                  <a:pt x="5332412" y="1404620"/>
                </a:lnTo>
                <a:lnTo>
                  <a:pt x="5334000" y="1402398"/>
                </a:lnTo>
                <a:lnTo>
                  <a:pt x="5335270" y="1399540"/>
                </a:lnTo>
                <a:lnTo>
                  <a:pt x="5335905" y="1395730"/>
                </a:lnTo>
                <a:lnTo>
                  <a:pt x="5336540" y="1391603"/>
                </a:lnTo>
                <a:lnTo>
                  <a:pt x="5335905" y="1385570"/>
                </a:lnTo>
                <a:lnTo>
                  <a:pt x="5335270" y="1383348"/>
                </a:lnTo>
                <a:lnTo>
                  <a:pt x="5334317" y="1381125"/>
                </a:lnTo>
                <a:lnTo>
                  <a:pt x="5333365" y="1378268"/>
                </a:lnTo>
                <a:lnTo>
                  <a:pt x="5332095" y="1376045"/>
                </a:lnTo>
                <a:lnTo>
                  <a:pt x="5330825" y="1373188"/>
                </a:lnTo>
                <a:lnTo>
                  <a:pt x="5329872" y="1370330"/>
                </a:lnTo>
                <a:lnTo>
                  <a:pt x="5327967" y="1362710"/>
                </a:lnTo>
                <a:lnTo>
                  <a:pt x="5326380" y="1352550"/>
                </a:lnTo>
                <a:lnTo>
                  <a:pt x="5324792" y="1340803"/>
                </a:lnTo>
                <a:lnTo>
                  <a:pt x="5323522" y="1328420"/>
                </a:lnTo>
                <a:lnTo>
                  <a:pt x="5323522" y="1321753"/>
                </a:lnTo>
                <a:lnTo>
                  <a:pt x="5323522" y="1315720"/>
                </a:lnTo>
                <a:lnTo>
                  <a:pt x="5323522" y="1309370"/>
                </a:lnTo>
                <a:lnTo>
                  <a:pt x="5323840" y="1303020"/>
                </a:lnTo>
                <a:lnTo>
                  <a:pt x="5324792" y="1297623"/>
                </a:lnTo>
                <a:lnTo>
                  <a:pt x="5325427" y="1292225"/>
                </a:lnTo>
                <a:lnTo>
                  <a:pt x="5326697" y="1287145"/>
                </a:lnTo>
                <a:lnTo>
                  <a:pt x="5328285" y="1282700"/>
                </a:lnTo>
                <a:lnTo>
                  <a:pt x="5332095" y="1273493"/>
                </a:lnTo>
                <a:lnTo>
                  <a:pt x="5334317" y="1268730"/>
                </a:lnTo>
                <a:lnTo>
                  <a:pt x="5334952" y="1267143"/>
                </a:lnTo>
                <a:lnTo>
                  <a:pt x="5335587" y="1266508"/>
                </a:lnTo>
                <a:lnTo>
                  <a:pt x="5335905" y="1266190"/>
                </a:lnTo>
                <a:lnTo>
                  <a:pt x="5336540" y="1265873"/>
                </a:lnTo>
                <a:lnTo>
                  <a:pt x="5338762" y="1265238"/>
                </a:lnTo>
                <a:lnTo>
                  <a:pt x="5342572" y="1263333"/>
                </a:lnTo>
                <a:lnTo>
                  <a:pt x="5345430" y="1261745"/>
                </a:lnTo>
                <a:lnTo>
                  <a:pt x="5349240" y="1259205"/>
                </a:lnTo>
                <a:lnTo>
                  <a:pt x="5354002" y="1255713"/>
                </a:lnTo>
                <a:lnTo>
                  <a:pt x="5359717" y="1250633"/>
                </a:lnTo>
                <a:lnTo>
                  <a:pt x="5364162" y="1246505"/>
                </a:lnTo>
                <a:lnTo>
                  <a:pt x="5367655" y="1242695"/>
                </a:lnTo>
                <a:lnTo>
                  <a:pt x="5370195" y="1238885"/>
                </a:lnTo>
                <a:lnTo>
                  <a:pt x="5372735" y="1235393"/>
                </a:lnTo>
                <a:lnTo>
                  <a:pt x="5376227" y="1227455"/>
                </a:lnTo>
                <a:lnTo>
                  <a:pt x="5378767" y="1220153"/>
                </a:lnTo>
                <a:lnTo>
                  <a:pt x="5381625" y="1212850"/>
                </a:lnTo>
                <a:lnTo>
                  <a:pt x="5384800" y="1205230"/>
                </a:lnTo>
                <a:lnTo>
                  <a:pt x="5386705" y="1201738"/>
                </a:lnTo>
                <a:lnTo>
                  <a:pt x="5389245" y="1197928"/>
                </a:lnTo>
                <a:lnTo>
                  <a:pt x="5392102" y="1194118"/>
                </a:lnTo>
                <a:lnTo>
                  <a:pt x="5395912" y="1190625"/>
                </a:lnTo>
                <a:lnTo>
                  <a:pt x="5370195" y="1171893"/>
                </a:lnTo>
                <a:lnTo>
                  <a:pt x="5368607" y="1169670"/>
                </a:lnTo>
                <a:lnTo>
                  <a:pt x="5367655" y="1166813"/>
                </a:lnTo>
                <a:lnTo>
                  <a:pt x="5366385" y="1163638"/>
                </a:lnTo>
                <a:lnTo>
                  <a:pt x="5365115" y="1159828"/>
                </a:lnTo>
                <a:lnTo>
                  <a:pt x="5363527" y="1150937"/>
                </a:lnTo>
                <a:lnTo>
                  <a:pt x="5362892" y="1140460"/>
                </a:lnTo>
                <a:lnTo>
                  <a:pt x="5362257" y="1128395"/>
                </a:lnTo>
                <a:lnTo>
                  <a:pt x="5361622" y="1115378"/>
                </a:lnTo>
                <a:lnTo>
                  <a:pt x="5362257" y="1101725"/>
                </a:lnTo>
                <a:lnTo>
                  <a:pt x="5362575" y="1088073"/>
                </a:lnTo>
                <a:lnTo>
                  <a:pt x="5364162" y="1061085"/>
                </a:lnTo>
                <a:lnTo>
                  <a:pt x="5366067" y="1036003"/>
                </a:lnTo>
                <a:lnTo>
                  <a:pt x="5367020" y="1025525"/>
                </a:lnTo>
                <a:lnTo>
                  <a:pt x="5368290" y="1016953"/>
                </a:lnTo>
                <a:lnTo>
                  <a:pt x="5369242" y="1009968"/>
                </a:lnTo>
                <a:lnTo>
                  <a:pt x="5370195" y="1005205"/>
                </a:lnTo>
                <a:lnTo>
                  <a:pt x="5376862" y="979170"/>
                </a:lnTo>
                <a:lnTo>
                  <a:pt x="5383530" y="953135"/>
                </a:lnTo>
                <a:lnTo>
                  <a:pt x="5389880" y="927100"/>
                </a:lnTo>
                <a:lnTo>
                  <a:pt x="5395277" y="900113"/>
                </a:lnTo>
                <a:lnTo>
                  <a:pt x="5397500" y="886460"/>
                </a:lnTo>
                <a:lnTo>
                  <a:pt x="5400040" y="872490"/>
                </a:lnTo>
                <a:lnTo>
                  <a:pt x="5401945" y="858838"/>
                </a:lnTo>
                <a:lnTo>
                  <a:pt x="5403850" y="844550"/>
                </a:lnTo>
                <a:lnTo>
                  <a:pt x="5404802" y="829945"/>
                </a:lnTo>
                <a:lnTo>
                  <a:pt x="5406072" y="815340"/>
                </a:lnTo>
                <a:lnTo>
                  <a:pt x="5406390" y="800418"/>
                </a:lnTo>
                <a:lnTo>
                  <a:pt x="5407025" y="784860"/>
                </a:lnTo>
                <a:lnTo>
                  <a:pt x="5418455" y="785178"/>
                </a:lnTo>
                <a:lnTo>
                  <a:pt x="5427980" y="785178"/>
                </a:lnTo>
                <a:lnTo>
                  <a:pt x="5437187" y="786130"/>
                </a:lnTo>
                <a:lnTo>
                  <a:pt x="5448617" y="788035"/>
                </a:lnTo>
                <a:lnTo>
                  <a:pt x="5454015" y="789305"/>
                </a:lnTo>
                <a:lnTo>
                  <a:pt x="5458777" y="790258"/>
                </a:lnTo>
                <a:lnTo>
                  <a:pt x="5462270" y="791845"/>
                </a:lnTo>
                <a:lnTo>
                  <a:pt x="5465445" y="793115"/>
                </a:lnTo>
                <a:lnTo>
                  <a:pt x="5469572" y="795338"/>
                </a:lnTo>
                <a:lnTo>
                  <a:pt x="5472747" y="796925"/>
                </a:lnTo>
                <a:lnTo>
                  <a:pt x="5474652" y="797878"/>
                </a:lnTo>
                <a:lnTo>
                  <a:pt x="5476240" y="797878"/>
                </a:lnTo>
                <a:lnTo>
                  <a:pt x="5478462" y="797878"/>
                </a:lnTo>
                <a:lnTo>
                  <a:pt x="5481320" y="797243"/>
                </a:lnTo>
                <a:lnTo>
                  <a:pt x="5488622" y="795655"/>
                </a:lnTo>
                <a:lnTo>
                  <a:pt x="5499735" y="791845"/>
                </a:lnTo>
                <a:lnTo>
                  <a:pt x="5506085" y="789623"/>
                </a:lnTo>
                <a:lnTo>
                  <a:pt x="5513070" y="787718"/>
                </a:lnTo>
                <a:lnTo>
                  <a:pt x="5520372" y="786448"/>
                </a:lnTo>
                <a:lnTo>
                  <a:pt x="5527675" y="785178"/>
                </a:lnTo>
                <a:lnTo>
                  <a:pt x="5534977" y="784543"/>
                </a:lnTo>
                <a:lnTo>
                  <a:pt x="5542915" y="784225"/>
                </a:lnTo>
                <a:lnTo>
                  <a:pt x="5550535" y="784225"/>
                </a:lnTo>
                <a:lnTo>
                  <a:pt x="5558790" y="784225"/>
                </a:lnTo>
                <a:lnTo>
                  <a:pt x="5566410" y="784860"/>
                </a:lnTo>
                <a:lnTo>
                  <a:pt x="5574665" y="785813"/>
                </a:lnTo>
                <a:lnTo>
                  <a:pt x="5582920" y="786765"/>
                </a:lnTo>
                <a:lnTo>
                  <a:pt x="5591492" y="788353"/>
                </a:lnTo>
                <a:lnTo>
                  <a:pt x="5599747" y="789940"/>
                </a:lnTo>
                <a:lnTo>
                  <a:pt x="5608002" y="791845"/>
                </a:lnTo>
                <a:lnTo>
                  <a:pt x="5616257" y="793750"/>
                </a:lnTo>
                <a:lnTo>
                  <a:pt x="5624512" y="796290"/>
                </a:lnTo>
                <a:lnTo>
                  <a:pt x="5632767" y="798830"/>
                </a:lnTo>
                <a:lnTo>
                  <a:pt x="5641022" y="801688"/>
                </a:lnTo>
                <a:lnTo>
                  <a:pt x="5649277" y="804863"/>
                </a:lnTo>
                <a:lnTo>
                  <a:pt x="5656897" y="807720"/>
                </a:lnTo>
                <a:lnTo>
                  <a:pt x="5672455" y="814388"/>
                </a:lnTo>
                <a:lnTo>
                  <a:pt x="5687695" y="821373"/>
                </a:lnTo>
                <a:lnTo>
                  <a:pt x="5701665" y="829310"/>
                </a:lnTo>
                <a:lnTo>
                  <a:pt x="5715000" y="836930"/>
                </a:lnTo>
                <a:lnTo>
                  <a:pt x="5721032" y="841375"/>
                </a:lnTo>
                <a:lnTo>
                  <a:pt x="5727382" y="845185"/>
                </a:lnTo>
                <a:lnTo>
                  <a:pt x="5732780" y="849630"/>
                </a:lnTo>
                <a:lnTo>
                  <a:pt x="5738177" y="853440"/>
                </a:lnTo>
                <a:lnTo>
                  <a:pt x="5745797" y="859790"/>
                </a:lnTo>
                <a:lnTo>
                  <a:pt x="5752465" y="865505"/>
                </a:lnTo>
                <a:lnTo>
                  <a:pt x="5758180" y="870903"/>
                </a:lnTo>
                <a:lnTo>
                  <a:pt x="5763260" y="875983"/>
                </a:lnTo>
                <a:lnTo>
                  <a:pt x="5768022" y="881063"/>
                </a:lnTo>
                <a:lnTo>
                  <a:pt x="5771832" y="886143"/>
                </a:lnTo>
                <a:lnTo>
                  <a:pt x="5775325" y="891223"/>
                </a:lnTo>
                <a:lnTo>
                  <a:pt x="5778500" y="896620"/>
                </a:lnTo>
                <a:lnTo>
                  <a:pt x="5781040" y="902018"/>
                </a:lnTo>
                <a:lnTo>
                  <a:pt x="5783580" y="908050"/>
                </a:lnTo>
                <a:lnTo>
                  <a:pt x="5785802" y="914083"/>
                </a:lnTo>
                <a:lnTo>
                  <a:pt x="5788025" y="921068"/>
                </a:lnTo>
                <a:lnTo>
                  <a:pt x="5792470" y="936625"/>
                </a:lnTo>
                <a:lnTo>
                  <a:pt x="5796597" y="955675"/>
                </a:lnTo>
                <a:lnTo>
                  <a:pt x="5803265" y="950913"/>
                </a:lnTo>
                <a:lnTo>
                  <a:pt x="5808662" y="944880"/>
                </a:lnTo>
                <a:lnTo>
                  <a:pt x="5813742" y="939165"/>
                </a:lnTo>
                <a:lnTo>
                  <a:pt x="5818187" y="932815"/>
                </a:lnTo>
                <a:lnTo>
                  <a:pt x="5821997" y="926465"/>
                </a:lnTo>
                <a:lnTo>
                  <a:pt x="5825172" y="920115"/>
                </a:lnTo>
                <a:lnTo>
                  <a:pt x="5828030" y="913130"/>
                </a:lnTo>
                <a:lnTo>
                  <a:pt x="5830252" y="906463"/>
                </a:lnTo>
                <a:lnTo>
                  <a:pt x="5832157" y="899478"/>
                </a:lnTo>
                <a:lnTo>
                  <a:pt x="5833745" y="892493"/>
                </a:lnTo>
                <a:lnTo>
                  <a:pt x="5835015" y="885190"/>
                </a:lnTo>
                <a:lnTo>
                  <a:pt x="5835967" y="878840"/>
                </a:lnTo>
                <a:lnTo>
                  <a:pt x="5837872" y="865188"/>
                </a:lnTo>
                <a:lnTo>
                  <a:pt x="5839460" y="852170"/>
                </a:lnTo>
                <a:lnTo>
                  <a:pt x="5840412" y="846455"/>
                </a:lnTo>
                <a:lnTo>
                  <a:pt x="5841047" y="840423"/>
                </a:lnTo>
                <a:lnTo>
                  <a:pt x="5842317" y="835025"/>
                </a:lnTo>
                <a:lnTo>
                  <a:pt x="5843587" y="830580"/>
                </a:lnTo>
                <a:lnTo>
                  <a:pt x="5844857" y="825818"/>
                </a:lnTo>
                <a:lnTo>
                  <a:pt x="5847080" y="821373"/>
                </a:lnTo>
                <a:lnTo>
                  <a:pt x="5849302" y="817880"/>
                </a:lnTo>
                <a:lnTo>
                  <a:pt x="5852160" y="815023"/>
                </a:lnTo>
                <a:lnTo>
                  <a:pt x="5855017" y="812483"/>
                </a:lnTo>
                <a:lnTo>
                  <a:pt x="5859145" y="810578"/>
                </a:lnTo>
                <a:lnTo>
                  <a:pt x="5863272" y="809308"/>
                </a:lnTo>
                <a:lnTo>
                  <a:pt x="5868352" y="808673"/>
                </a:lnTo>
                <a:lnTo>
                  <a:pt x="5874067" y="808990"/>
                </a:lnTo>
                <a:lnTo>
                  <a:pt x="5880417" y="810260"/>
                </a:lnTo>
                <a:lnTo>
                  <a:pt x="5887720" y="811848"/>
                </a:lnTo>
                <a:lnTo>
                  <a:pt x="5895657" y="814388"/>
                </a:lnTo>
                <a:lnTo>
                  <a:pt x="5899785" y="816293"/>
                </a:lnTo>
                <a:lnTo>
                  <a:pt x="5903277" y="818833"/>
                </a:lnTo>
                <a:lnTo>
                  <a:pt x="5906452" y="821373"/>
                </a:lnTo>
                <a:lnTo>
                  <a:pt x="5909945" y="824230"/>
                </a:lnTo>
                <a:lnTo>
                  <a:pt x="5912485" y="825500"/>
                </a:lnTo>
                <a:lnTo>
                  <a:pt x="5914707" y="827088"/>
                </a:lnTo>
                <a:lnTo>
                  <a:pt x="5917882" y="828040"/>
                </a:lnTo>
                <a:lnTo>
                  <a:pt x="5921057" y="829310"/>
                </a:lnTo>
                <a:lnTo>
                  <a:pt x="5924867" y="830580"/>
                </a:lnTo>
                <a:lnTo>
                  <a:pt x="5929630" y="831533"/>
                </a:lnTo>
                <a:lnTo>
                  <a:pt x="5934710" y="832485"/>
                </a:lnTo>
                <a:lnTo>
                  <a:pt x="5940742" y="833438"/>
                </a:lnTo>
                <a:lnTo>
                  <a:pt x="5945822" y="834073"/>
                </a:lnTo>
                <a:lnTo>
                  <a:pt x="5950902" y="834073"/>
                </a:lnTo>
                <a:lnTo>
                  <a:pt x="5955665" y="834390"/>
                </a:lnTo>
                <a:lnTo>
                  <a:pt x="5960745" y="834073"/>
                </a:lnTo>
                <a:lnTo>
                  <a:pt x="5969952" y="833120"/>
                </a:lnTo>
                <a:lnTo>
                  <a:pt x="5979477" y="831533"/>
                </a:lnTo>
                <a:lnTo>
                  <a:pt x="5998210" y="828040"/>
                </a:lnTo>
                <a:lnTo>
                  <a:pt x="6016625" y="824865"/>
                </a:lnTo>
                <a:lnTo>
                  <a:pt x="6026467" y="823913"/>
                </a:lnTo>
                <a:lnTo>
                  <a:pt x="6036310" y="823595"/>
                </a:lnTo>
                <a:lnTo>
                  <a:pt x="6041390" y="823595"/>
                </a:lnTo>
                <a:lnTo>
                  <a:pt x="6046470" y="823595"/>
                </a:lnTo>
                <a:lnTo>
                  <a:pt x="6051867" y="823913"/>
                </a:lnTo>
                <a:lnTo>
                  <a:pt x="6057265" y="824548"/>
                </a:lnTo>
                <a:lnTo>
                  <a:pt x="6062662" y="825818"/>
                </a:lnTo>
                <a:lnTo>
                  <a:pt x="6068695" y="827405"/>
                </a:lnTo>
                <a:lnTo>
                  <a:pt x="6074410" y="828993"/>
                </a:lnTo>
                <a:lnTo>
                  <a:pt x="6080125" y="830898"/>
                </a:lnTo>
                <a:lnTo>
                  <a:pt x="6086475" y="833438"/>
                </a:lnTo>
                <a:lnTo>
                  <a:pt x="6093142" y="836295"/>
                </a:lnTo>
                <a:lnTo>
                  <a:pt x="6099810" y="839470"/>
                </a:lnTo>
                <a:lnTo>
                  <a:pt x="6106477" y="843280"/>
                </a:lnTo>
                <a:lnTo>
                  <a:pt x="6119812" y="851535"/>
                </a:lnTo>
                <a:lnTo>
                  <a:pt x="6132830" y="859155"/>
                </a:lnTo>
                <a:lnTo>
                  <a:pt x="6144577" y="867093"/>
                </a:lnTo>
                <a:lnTo>
                  <a:pt x="6155055" y="874395"/>
                </a:lnTo>
                <a:lnTo>
                  <a:pt x="6165215" y="882333"/>
                </a:lnTo>
                <a:lnTo>
                  <a:pt x="6174105" y="889318"/>
                </a:lnTo>
                <a:lnTo>
                  <a:pt x="6182677" y="896620"/>
                </a:lnTo>
                <a:lnTo>
                  <a:pt x="6189980" y="903923"/>
                </a:lnTo>
                <a:lnTo>
                  <a:pt x="6196647" y="911543"/>
                </a:lnTo>
                <a:lnTo>
                  <a:pt x="6202362" y="918845"/>
                </a:lnTo>
                <a:lnTo>
                  <a:pt x="6208077" y="926148"/>
                </a:lnTo>
                <a:lnTo>
                  <a:pt x="6212522" y="934085"/>
                </a:lnTo>
                <a:lnTo>
                  <a:pt x="6216967" y="941705"/>
                </a:lnTo>
                <a:lnTo>
                  <a:pt x="6220460" y="949643"/>
                </a:lnTo>
                <a:lnTo>
                  <a:pt x="6223000" y="957898"/>
                </a:lnTo>
                <a:lnTo>
                  <a:pt x="6225540" y="965835"/>
                </a:lnTo>
                <a:lnTo>
                  <a:pt x="6227445" y="975042"/>
                </a:lnTo>
                <a:lnTo>
                  <a:pt x="6229032" y="983933"/>
                </a:lnTo>
                <a:lnTo>
                  <a:pt x="6230302" y="993140"/>
                </a:lnTo>
                <a:lnTo>
                  <a:pt x="6230620" y="1002665"/>
                </a:lnTo>
                <a:lnTo>
                  <a:pt x="6230937" y="1012508"/>
                </a:lnTo>
                <a:lnTo>
                  <a:pt x="6230937" y="1023302"/>
                </a:lnTo>
                <a:lnTo>
                  <a:pt x="6230620" y="1034098"/>
                </a:lnTo>
                <a:lnTo>
                  <a:pt x="6230302" y="1045845"/>
                </a:lnTo>
                <a:lnTo>
                  <a:pt x="6228080" y="1070293"/>
                </a:lnTo>
                <a:lnTo>
                  <a:pt x="6225857" y="1097280"/>
                </a:lnTo>
                <a:lnTo>
                  <a:pt x="6222682" y="1126808"/>
                </a:lnTo>
                <a:lnTo>
                  <a:pt x="6220142" y="1159192"/>
                </a:lnTo>
                <a:lnTo>
                  <a:pt x="6218872" y="1174750"/>
                </a:lnTo>
                <a:lnTo>
                  <a:pt x="6218237" y="1190625"/>
                </a:lnTo>
                <a:lnTo>
                  <a:pt x="6217602" y="1206183"/>
                </a:lnTo>
                <a:lnTo>
                  <a:pt x="6217602" y="1222058"/>
                </a:lnTo>
                <a:lnTo>
                  <a:pt x="6218555" y="1253808"/>
                </a:lnTo>
                <a:lnTo>
                  <a:pt x="6219190" y="1285240"/>
                </a:lnTo>
                <a:lnTo>
                  <a:pt x="6219507" y="1301115"/>
                </a:lnTo>
                <a:lnTo>
                  <a:pt x="6220142" y="1316990"/>
                </a:lnTo>
                <a:lnTo>
                  <a:pt x="6220142" y="1332548"/>
                </a:lnTo>
                <a:lnTo>
                  <a:pt x="6219507" y="1348423"/>
                </a:lnTo>
                <a:lnTo>
                  <a:pt x="6219190" y="1363980"/>
                </a:lnTo>
                <a:lnTo>
                  <a:pt x="6218237" y="1379538"/>
                </a:lnTo>
                <a:lnTo>
                  <a:pt x="6216967" y="1394460"/>
                </a:lnTo>
                <a:lnTo>
                  <a:pt x="6215062" y="1409700"/>
                </a:lnTo>
                <a:lnTo>
                  <a:pt x="6211570" y="1432878"/>
                </a:lnTo>
                <a:lnTo>
                  <a:pt x="6209030" y="1455738"/>
                </a:lnTo>
                <a:lnTo>
                  <a:pt x="6207125" y="1478598"/>
                </a:lnTo>
                <a:lnTo>
                  <a:pt x="6205537" y="1501775"/>
                </a:lnTo>
                <a:lnTo>
                  <a:pt x="6204585" y="1524318"/>
                </a:lnTo>
                <a:lnTo>
                  <a:pt x="6203632" y="1546860"/>
                </a:lnTo>
                <a:lnTo>
                  <a:pt x="6202997" y="1569403"/>
                </a:lnTo>
                <a:lnTo>
                  <a:pt x="6202362" y="1591945"/>
                </a:lnTo>
                <a:lnTo>
                  <a:pt x="6202045" y="1614488"/>
                </a:lnTo>
                <a:lnTo>
                  <a:pt x="6201727" y="1636713"/>
                </a:lnTo>
                <a:lnTo>
                  <a:pt x="6201410" y="1659255"/>
                </a:lnTo>
                <a:lnTo>
                  <a:pt x="6201092" y="1681480"/>
                </a:lnTo>
                <a:lnTo>
                  <a:pt x="6199822" y="1704023"/>
                </a:lnTo>
                <a:lnTo>
                  <a:pt x="6198552" y="1726248"/>
                </a:lnTo>
                <a:lnTo>
                  <a:pt x="6196965" y="1748790"/>
                </a:lnTo>
                <a:lnTo>
                  <a:pt x="6194742" y="1771015"/>
                </a:lnTo>
                <a:lnTo>
                  <a:pt x="6193472" y="1779270"/>
                </a:lnTo>
                <a:lnTo>
                  <a:pt x="6191567" y="1789113"/>
                </a:lnTo>
                <a:lnTo>
                  <a:pt x="6189662" y="1800225"/>
                </a:lnTo>
                <a:lnTo>
                  <a:pt x="6186805" y="1812290"/>
                </a:lnTo>
                <a:lnTo>
                  <a:pt x="6184582" y="1824673"/>
                </a:lnTo>
                <a:lnTo>
                  <a:pt x="6182677" y="1837373"/>
                </a:lnTo>
                <a:lnTo>
                  <a:pt x="6181725" y="1843405"/>
                </a:lnTo>
                <a:lnTo>
                  <a:pt x="6181090" y="1849438"/>
                </a:lnTo>
                <a:lnTo>
                  <a:pt x="6180772" y="1855152"/>
                </a:lnTo>
                <a:lnTo>
                  <a:pt x="6180772" y="1860867"/>
                </a:lnTo>
                <a:lnTo>
                  <a:pt x="6149022" y="2758757"/>
                </a:lnTo>
                <a:lnTo>
                  <a:pt x="6149657" y="2770822"/>
                </a:lnTo>
                <a:lnTo>
                  <a:pt x="6149022" y="2782887"/>
                </a:lnTo>
                <a:lnTo>
                  <a:pt x="6148387" y="2794317"/>
                </a:lnTo>
                <a:lnTo>
                  <a:pt x="6147752" y="2805430"/>
                </a:lnTo>
                <a:lnTo>
                  <a:pt x="6144895" y="2827655"/>
                </a:lnTo>
                <a:lnTo>
                  <a:pt x="6141720" y="2849562"/>
                </a:lnTo>
                <a:lnTo>
                  <a:pt x="6138227" y="2870835"/>
                </a:lnTo>
                <a:lnTo>
                  <a:pt x="6135370" y="2893060"/>
                </a:lnTo>
                <a:lnTo>
                  <a:pt x="6134417" y="2904172"/>
                </a:lnTo>
                <a:lnTo>
                  <a:pt x="6133465" y="2915602"/>
                </a:lnTo>
                <a:lnTo>
                  <a:pt x="6132830" y="2927032"/>
                </a:lnTo>
                <a:lnTo>
                  <a:pt x="6132830" y="2939097"/>
                </a:lnTo>
                <a:lnTo>
                  <a:pt x="6132830" y="2959100"/>
                </a:lnTo>
                <a:lnTo>
                  <a:pt x="6132512" y="2980690"/>
                </a:lnTo>
                <a:lnTo>
                  <a:pt x="6132512" y="3003867"/>
                </a:lnTo>
                <a:lnTo>
                  <a:pt x="6131877" y="3028315"/>
                </a:lnTo>
                <a:lnTo>
                  <a:pt x="6131560" y="3053080"/>
                </a:lnTo>
                <a:lnTo>
                  <a:pt x="6130925" y="3079115"/>
                </a:lnTo>
                <a:lnTo>
                  <a:pt x="6129972" y="3105467"/>
                </a:lnTo>
                <a:lnTo>
                  <a:pt x="6128385" y="3131502"/>
                </a:lnTo>
                <a:lnTo>
                  <a:pt x="6127115" y="3157855"/>
                </a:lnTo>
                <a:lnTo>
                  <a:pt x="6125527" y="3183572"/>
                </a:lnTo>
                <a:lnTo>
                  <a:pt x="6122987" y="3208972"/>
                </a:lnTo>
                <a:lnTo>
                  <a:pt x="6120447" y="3233420"/>
                </a:lnTo>
                <a:lnTo>
                  <a:pt x="6117272" y="3256280"/>
                </a:lnTo>
                <a:lnTo>
                  <a:pt x="6113462" y="3278187"/>
                </a:lnTo>
                <a:lnTo>
                  <a:pt x="6111240" y="3288665"/>
                </a:lnTo>
                <a:lnTo>
                  <a:pt x="6109017" y="3298507"/>
                </a:lnTo>
                <a:lnTo>
                  <a:pt x="6106795" y="3307715"/>
                </a:lnTo>
                <a:lnTo>
                  <a:pt x="6104255" y="3316605"/>
                </a:lnTo>
                <a:lnTo>
                  <a:pt x="6103302" y="3321685"/>
                </a:lnTo>
                <a:lnTo>
                  <a:pt x="6102032" y="3328670"/>
                </a:lnTo>
                <a:lnTo>
                  <a:pt x="6101397" y="3337877"/>
                </a:lnTo>
                <a:lnTo>
                  <a:pt x="6100127" y="3348672"/>
                </a:lnTo>
                <a:lnTo>
                  <a:pt x="6097905" y="3375025"/>
                </a:lnTo>
                <a:lnTo>
                  <a:pt x="6095047" y="3407727"/>
                </a:lnTo>
                <a:lnTo>
                  <a:pt x="6092190" y="3445192"/>
                </a:lnTo>
                <a:lnTo>
                  <a:pt x="6089332" y="3486150"/>
                </a:lnTo>
                <a:lnTo>
                  <a:pt x="6085205" y="3529965"/>
                </a:lnTo>
                <a:lnTo>
                  <a:pt x="6080760" y="3576002"/>
                </a:lnTo>
                <a:lnTo>
                  <a:pt x="6078220" y="3598862"/>
                </a:lnTo>
                <a:lnTo>
                  <a:pt x="6075680" y="3622357"/>
                </a:lnTo>
                <a:lnTo>
                  <a:pt x="6072505" y="3645217"/>
                </a:lnTo>
                <a:lnTo>
                  <a:pt x="6069330" y="3668395"/>
                </a:lnTo>
                <a:lnTo>
                  <a:pt x="6065837" y="3691255"/>
                </a:lnTo>
                <a:lnTo>
                  <a:pt x="6062345" y="3713480"/>
                </a:lnTo>
                <a:lnTo>
                  <a:pt x="6058535" y="3735387"/>
                </a:lnTo>
                <a:lnTo>
                  <a:pt x="6054090" y="3756025"/>
                </a:lnTo>
                <a:lnTo>
                  <a:pt x="6049327" y="3776027"/>
                </a:lnTo>
                <a:lnTo>
                  <a:pt x="6044247" y="3795077"/>
                </a:lnTo>
                <a:lnTo>
                  <a:pt x="6039485" y="3813492"/>
                </a:lnTo>
                <a:lnTo>
                  <a:pt x="6033770" y="3830320"/>
                </a:lnTo>
                <a:lnTo>
                  <a:pt x="6028055" y="3845877"/>
                </a:lnTo>
                <a:lnTo>
                  <a:pt x="6021705" y="3860165"/>
                </a:lnTo>
                <a:lnTo>
                  <a:pt x="6014720" y="3872865"/>
                </a:lnTo>
                <a:lnTo>
                  <a:pt x="6007735" y="3883660"/>
                </a:lnTo>
                <a:lnTo>
                  <a:pt x="6002020" y="3892232"/>
                </a:lnTo>
                <a:lnTo>
                  <a:pt x="5996940" y="3900805"/>
                </a:lnTo>
                <a:lnTo>
                  <a:pt x="5993130" y="3908107"/>
                </a:lnTo>
                <a:lnTo>
                  <a:pt x="5989955" y="3915410"/>
                </a:lnTo>
                <a:lnTo>
                  <a:pt x="5987097" y="3922077"/>
                </a:lnTo>
                <a:lnTo>
                  <a:pt x="5985192" y="3928745"/>
                </a:lnTo>
                <a:lnTo>
                  <a:pt x="5983605" y="3935095"/>
                </a:lnTo>
                <a:lnTo>
                  <a:pt x="5982017" y="3941127"/>
                </a:lnTo>
                <a:lnTo>
                  <a:pt x="5981065" y="3947477"/>
                </a:lnTo>
                <a:lnTo>
                  <a:pt x="5979477" y="3953192"/>
                </a:lnTo>
                <a:lnTo>
                  <a:pt x="5977572" y="3959542"/>
                </a:lnTo>
                <a:lnTo>
                  <a:pt x="5975350" y="3965892"/>
                </a:lnTo>
                <a:lnTo>
                  <a:pt x="5972492" y="3972242"/>
                </a:lnTo>
                <a:lnTo>
                  <a:pt x="5969000" y="3978910"/>
                </a:lnTo>
                <a:lnTo>
                  <a:pt x="5964555" y="3986530"/>
                </a:lnTo>
                <a:lnTo>
                  <a:pt x="5958840" y="3993832"/>
                </a:lnTo>
                <a:lnTo>
                  <a:pt x="5957570" y="3995420"/>
                </a:lnTo>
                <a:lnTo>
                  <a:pt x="5955347" y="3997007"/>
                </a:lnTo>
                <a:lnTo>
                  <a:pt x="5954395" y="3997642"/>
                </a:lnTo>
                <a:lnTo>
                  <a:pt x="5953760" y="3998595"/>
                </a:lnTo>
                <a:lnTo>
                  <a:pt x="5953125" y="3999230"/>
                </a:lnTo>
                <a:lnTo>
                  <a:pt x="5953760" y="3999547"/>
                </a:lnTo>
                <a:lnTo>
                  <a:pt x="5954077" y="4000182"/>
                </a:lnTo>
                <a:lnTo>
                  <a:pt x="5954077" y="4000500"/>
                </a:lnTo>
                <a:lnTo>
                  <a:pt x="5953125" y="4001135"/>
                </a:lnTo>
                <a:lnTo>
                  <a:pt x="5952490" y="4002087"/>
                </a:lnTo>
                <a:lnTo>
                  <a:pt x="5950267" y="4003675"/>
                </a:lnTo>
                <a:lnTo>
                  <a:pt x="5948680" y="4004945"/>
                </a:lnTo>
                <a:lnTo>
                  <a:pt x="5946775" y="4001135"/>
                </a:lnTo>
                <a:lnTo>
                  <a:pt x="5945187" y="3997325"/>
                </a:lnTo>
                <a:lnTo>
                  <a:pt x="5916295" y="3964305"/>
                </a:lnTo>
                <a:lnTo>
                  <a:pt x="5906452" y="3959860"/>
                </a:lnTo>
                <a:lnTo>
                  <a:pt x="5897880" y="3956367"/>
                </a:lnTo>
                <a:lnTo>
                  <a:pt x="5889942" y="3953192"/>
                </a:lnTo>
                <a:lnTo>
                  <a:pt x="5882322" y="3950970"/>
                </a:lnTo>
                <a:lnTo>
                  <a:pt x="5875655" y="3949382"/>
                </a:lnTo>
                <a:lnTo>
                  <a:pt x="5869622" y="3948747"/>
                </a:lnTo>
                <a:lnTo>
                  <a:pt x="5864225" y="3948112"/>
                </a:lnTo>
                <a:lnTo>
                  <a:pt x="5859145" y="3948747"/>
                </a:lnTo>
                <a:lnTo>
                  <a:pt x="5854382" y="3949700"/>
                </a:lnTo>
                <a:lnTo>
                  <a:pt x="5850572" y="3951605"/>
                </a:lnTo>
                <a:lnTo>
                  <a:pt x="5847080" y="3954145"/>
                </a:lnTo>
                <a:lnTo>
                  <a:pt x="5843905" y="3957320"/>
                </a:lnTo>
                <a:lnTo>
                  <a:pt x="5840730" y="3960812"/>
                </a:lnTo>
                <a:lnTo>
                  <a:pt x="5838507" y="3965257"/>
                </a:lnTo>
                <a:lnTo>
                  <a:pt x="5836285" y="3970337"/>
                </a:lnTo>
                <a:lnTo>
                  <a:pt x="5834380" y="3976370"/>
                </a:lnTo>
                <a:lnTo>
                  <a:pt x="5832475" y="3982402"/>
                </a:lnTo>
                <a:lnTo>
                  <a:pt x="5831522" y="3989387"/>
                </a:lnTo>
                <a:lnTo>
                  <a:pt x="5829935" y="3997325"/>
                </a:lnTo>
                <a:lnTo>
                  <a:pt x="5828665" y="4005897"/>
                </a:lnTo>
                <a:lnTo>
                  <a:pt x="5826760" y="4024630"/>
                </a:lnTo>
                <a:lnTo>
                  <a:pt x="5824855" y="4046220"/>
                </a:lnTo>
                <a:lnTo>
                  <a:pt x="5822315" y="4070350"/>
                </a:lnTo>
                <a:lnTo>
                  <a:pt x="5819775" y="4097337"/>
                </a:lnTo>
                <a:lnTo>
                  <a:pt x="5816600" y="4126865"/>
                </a:lnTo>
                <a:lnTo>
                  <a:pt x="5812155" y="4159250"/>
                </a:lnTo>
                <a:lnTo>
                  <a:pt x="5796280" y="4421822"/>
                </a:lnTo>
                <a:lnTo>
                  <a:pt x="5795645" y="4433252"/>
                </a:lnTo>
                <a:lnTo>
                  <a:pt x="5794692" y="4442777"/>
                </a:lnTo>
                <a:lnTo>
                  <a:pt x="5794057" y="4450397"/>
                </a:lnTo>
                <a:lnTo>
                  <a:pt x="5793105" y="4456747"/>
                </a:lnTo>
                <a:lnTo>
                  <a:pt x="5792470" y="4462145"/>
                </a:lnTo>
                <a:lnTo>
                  <a:pt x="5792152" y="4467860"/>
                </a:lnTo>
                <a:lnTo>
                  <a:pt x="5791517" y="4474527"/>
                </a:lnTo>
                <a:lnTo>
                  <a:pt x="5792152" y="4482465"/>
                </a:lnTo>
                <a:lnTo>
                  <a:pt x="5792787" y="4498022"/>
                </a:lnTo>
                <a:lnTo>
                  <a:pt x="5793105" y="4510722"/>
                </a:lnTo>
                <a:lnTo>
                  <a:pt x="5793105" y="4515802"/>
                </a:lnTo>
                <a:lnTo>
                  <a:pt x="5792787" y="4520882"/>
                </a:lnTo>
                <a:lnTo>
                  <a:pt x="5792470" y="4525645"/>
                </a:lnTo>
                <a:lnTo>
                  <a:pt x="5791200" y="4529772"/>
                </a:lnTo>
                <a:lnTo>
                  <a:pt x="5790247" y="4534217"/>
                </a:lnTo>
                <a:lnTo>
                  <a:pt x="5788025" y="4538345"/>
                </a:lnTo>
                <a:lnTo>
                  <a:pt x="5785802" y="4542790"/>
                </a:lnTo>
                <a:lnTo>
                  <a:pt x="5782945" y="4547552"/>
                </a:lnTo>
                <a:lnTo>
                  <a:pt x="5779135" y="4551997"/>
                </a:lnTo>
                <a:lnTo>
                  <a:pt x="5775007" y="4557395"/>
                </a:lnTo>
                <a:lnTo>
                  <a:pt x="5769927" y="4563427"/>
                </a:lnTo>
                <a:lnTo>
                  <a:pt x="5763895" y="4570095"/>
                </a:lnTo>
                <a:lnTo>
                  <a:pt x="5699442" y="4570412"/>
                </a:lnTo>
                <a:lnTo>
                  <a:pt x="5685790" y="4570412"/>
                </a:lnTo>
                <a:lnTo>
                  <a:pt x="5679122" y="4570412"/>
                </a:lnTo>
                <a:lnTo>
                  <a:pt x="5677535" y="4570412"/>
                </a:lnTo>
                <a:lnTo>
                  <a:pt x="5677535" y="4570095"/>
                </a:lnTo>
                <a:lnTo>
                  <a:pt x="5677852" y="4569777"/>
                </a:lnTo>
                <a:lnTo>
                  <a:pt x="5679122" y="4569142"/>
                </a:lnTo>
                <a:lnTo>
                  <a:pt x="5680392" y="4568825"/>
                </a:lnTo>
                <a:lnTo>
                  <a:pt x="5681980" y="4568190"/>
                </a:lnTo>
                <a:lnTo>
                  <a:pt x="5682932" y="4567237"/>
                </a:lnTo>
                <a:lnTo>
                  <a:pt x="5683885" y="4566602"/>
                </a:lnTo>
                <a:lnTo>
                  <a:pt x="5683885" y="4565967"/>
                </a:lnTo>
                <a:lnTo>
                  <a:pt x="5683885" y="4565650"/>
                </a:lnTo>
                <a:lnTo>
                  <a:pt x="5683250" y="4565015"/>
                </a:lnTo>
                <a:lnTo>
                  <a:pt x="5682615" y="4564697"/>
                </a:lnTo>
                <a:lnTo>
                  <a:pt x="5680710" y="4563427"/>
                </a:lnTo>
                <a:lnTo>
                  <a:pt x="5676900" y="4561840"/>
                </a:lnTo>
                <a:lnTo>
                  <a:pt x="5670550" y="4559935"/>
                </a:lnTo>
                <a:lnTo>
                  <a:pt x="5664200" y="4558347"/>
                </a:lnTo>
                <a:lnTo>
                  <a:pt x="5658485" y="4557077"/>
                </a:lnTo>
                <a:lnTo>
                  <a:pt x="5652770" y="4556442"/>
                </a:lnTo>
                <a:lnTo>
                  <a:pt x="5641340" y="4555490"/>
                </a:lnTo>
                <a:lnTo>
                  <a:pt x="5630862" y="4555172"/>
                </a:lnTo>
                <a:lnTo>
                  <a:pt x="5620385" y="4554855"/>
                </a:lnTo>
                <a:lnTo>
                  <a:pt x="5610225" y="4554537"/>
                </a:lnTo>
                <a:lnTo>
                  <a:pt x="5604827" y="4553902"/>
                </a:lnTo>
                <a:lnTo>
                  <a:pt x="5599747" y="4553267"/>
                </a:lnTo>
                <a:lnTo>
                  <a:pt x="5594350" y="4551997"/>
                </a:lnTo>
                <a:lnTo>
                  <a:pt x="5588635" y="4550410"/>
                </a:lnTo>
                <a:lnTo>
                  <a:pt x="5572760" y="4545330"/>
                </a:lnTo>
                <a:lnTo>
                  <a:pt x="5558472" y="4539932"/>
                </a:lnTo>
                <a:lnTo>
                  <a:pt x="5551487" y="4537075"/>
                </a:lnTo>
                <a:lnTo>
                  <a:pt x="5544820" y="4534217"/>
                </a:lnTo>
                <a:lnTo>
                  <a:pt x="5538470" y="4531042"/>
                </a:lnTo>
                <a:lnTo>
                  <a:pt x="5532755" y="4527867"/>
                </a:lnTo>
                <a:lnTo>
                  <a:pt x="5526722" y="4524692"/>
                </a:lnTo>
                <a:lnTo>
                  <a:pt x="5521325" y="4521200"/>
                </a:lnTo>
                <a:lnTo>
                  <a:pt x="5516245" y="4518342"/>
                </a:lnTo>
                <a:lnTo>
                  <a:pt x="5511165" y="4514215"/>
                </a:lnTo>
                <a:lnTo>
                  <a:pt x="5506720" y="4510722"/>
                </a:lnTo>
                <a:lnTo>
                  <a:pt x="5502275" y="4506912"/>
                </a:lnTo>
                <a:lnTo>
                  <a:pt x="5498147" y="4503102"/>
                </a:lnTo>
                <a:lnTo>
                  <a:pt x="5494020" y="4498657"/>
                </a:lnTo>
                <a:lnTo>
                  <a:pt x="5490210" y="4494530"/>
                </a:lnTo>
                <a:lnTo>
                  <a:pt x="5486717" y="4489767"/>
                </a:lnTo>
                <a:lnTo>
                  <a:pt x="5483225" y="4485005"/>
                </a:lnTo>
                <a:lnTo>
                  <a:pt x="5480050" y="4480560"/>
                </a:lnTo>
                <a:lnTo>
                  <a:pt x="5477510" y="4475480"/>
                </a:lnTo>
                <a:lnTo>
                  <a:pt x="5474652" y="4470400"/>
                </a:lnTo>
                <a:lnTo>
                  <a:pt x="5471795" y="4464367"/>
                </a:lnTo>
                <a:lnTo>
                  <a:pt x="5469572" y="4458970"/>
                </a:lnTo>
                <a:lnTo>
                  <a:pt x="5467667" y="4453255"/>
                </a:lnTo>
                <a:lnTo>
                  <a:pt x="5465445" y="4446905"/>
                </a:lnTo>
                <a:lnTo>
                  <a:pt x="5463222" y="4440237"/>
                </a:lnTo>
                <a:lnTo>
                  <a:pt x="5461952" y="4433887"/>
                </a:lnTo>
                <a:lnTo>
                  <a:pt x="5458777" y="4419600"/>
                </a:lnTo>
                <a:lnTo>
                  <a:pt x="5455920" y="4404677"/>
                </a:lnTo>
                <a:lnTo>
                  <a:pt x="5452110" y="4379277"/>
                </a:lnTo>
                <a:lnTo>
                  <a:pt x="5448300" y="4353877"/>
                </a:lnTo>
                <a:lnTo>
                  <a:pt x="5444172" y="4329112"/>
                </a:lnTo>
                <a:lnTo>
                  <a:pt x="5440045" y="4304030"/>
                </a:lnTo>
                <a:lnTo>
                  <a:pt x="5435600" y="4279582"/>
                </a:lnTo>
                <a:lnTo>
                  <a:pt x="5431790" y="4254500"/>
                </a:lnTo>
                <a:lnTo>
                  <a:pt x="5427980" y="4230052"/>
                </a:lnTo>
                <a:lnTo>
                  <a:pt x="5424170" y="4205605"/>
                </a:lnTo>
                <a:lnTo>
                  <a:pt x="5420677" y="4181157"/>
                </a:lnTo>
                <a:lnTo>
                  <a:pt x="5416867" y="4156392"/>
                </a:lnTo>
                <a:lnTo>
                  <a:pt x="5414327" y="4131627"/>
                </a:lnTo>
                <a:lnTo>
                  <a:pt x="5411470" y="4106862"/>
                </a:lnTo>
                <a:lnTo>
                  <a:pt x="5409565" y="4081780"/>
                </a:lnTo>
                <a:lnTo>
                  <a:pt x="5407977" y="4056380"/>
                </a:lnTo>
                <a:lnTo>
                  <a:pt x="5407342" y="4031297"/>
                </a:lnTo>
                <a:lnTo>
                  <a:pt x="5407025" y="4005580"/>
                </a:lnTo>
                <a:lnTo>
                  <a:pt x="5397182" y="4012247"/>
                </a:lnTo>
                <a:lnTo>
                  <a:pt x="5390515" y="4016692"/>
                </a:lnTo>
                <a:lnTo>
                  <a:pt x="5388292" y="4018597"/>
                </a:lnTo>
                <a:lnTo>
                  <a:pt x="5386705" y="4020502"/>
                </a:lnTo>
                <a:lnTo>
                  <a:pt x="5385435" y="4022725"/>
                </a:lnTo>
                <a:lnTo>
                  <a:pt x="5384165" y="4024630"/>
                </a:lnTo>
                <a:lnTo>
                  <a:pt x="5383847" y="4027170"/>
                </a:lnTo>
                <a:lnTo>
                  <a:pt x="5383847" y="4030345"/>
                </a:lnTo>
                <a:lnTo>
                  <a:pt x="5383847" y="4033837"/>
                </a:lnTo>
                <a:lnTo>
                  <a:pt x="5383847" y="4038600"/>
                </a:lnTo>
                <a:lnTo>
                  <a:pt x="5384165" y="4050982"/>
                </a:lnTo>
                <a:lnTo>
                  <a:pt x="5384165" y="4068445"/>
                </a:lnTo>
                <a:lnTo>
                  <a:pt x="5367655" y="4497070"/>
                </a:lnTo>
                <a:lnTo>
                  <a:pt x="5368607" y="4520247"/>
                </a:lnTo>
                <a:lnTo>
                  <a:pt x="5369560" y="4543107"/>
                </a:lnTo>
                <a:lnTo>
                  <a:pt x="5369560" y="4554537"/>
                </a:lnTo>
                <a:lnTo>
                  <a:pt x="5369560" y="4565332"/>
                </a:lnTo>
                <a:lnTo>
                  <a:pt x="5369242" y="4576127"/>
                </a:lnTo>
                <a:lnTo>
                  <a:pt x="5368607" y="4587240"/>
                </a:lnTo>
                <a:lnTo>
                  <a:pt x="5367972" y="4597400"/>
                </a:lnTo>
                <a:lnTo>
                  <a:pt x="5366702" y="4607242"/>
                </a:lnTo>
                <a:lnTo>
                  <a:pt x="5365750" y="4617085"/>
                </a:lnTo>
                <a:lnTo>
                  <a:pt x="5364162" y="4626927"/>
                </a:lnTo>
                <a:lnTo>
                  <a:pt x="5361622" y="4635817"/>
                </a:lnTo>
                <a:lnTo>
                  <a:pt x="5359400" y="4644390"/>
                </a:lnTo>
                <a:lnTo>
                  <a:pt x="5356542" y="4652645"/>
                </a:lnTo>
                <a:lnTo>
                  <a:pt x="5353050" y="4660265"/>
                </a:lnTo>
                <a:lnTo>
                  <a:pt x="5349240" y="4667885"/>
                </a:lnTo>
                <a:lnTo>
                  <a:pt x="5345112" y="4674235"/>
                </a:lnTo>
                <a:lnTo>
                  <a:pt x="5340032" y="4680585"/>
                </a:lnTo>
                <a:lnTo>
                  <a:pt x="5334317" y="4685982"/>
                </a:lnTo>
                <a:lnTo>
                  <a:pt x="5328602" y="4691062"/>
                </a:lnTo>
                <a:lnTo>
                  <a:pt x="5321617" y="4695507"/>
                </a:lnTo>
                <a:lnTo>
                  <a:pt x="5314632" y="4699317"/>
                </a:lnTo>
                <a:lnTo>
                  <a:pt x="5306377" y="4701857"/>
                </a:lnTo>
                <a:lnTo>
                  <a:pt x="5297805" y="4704397"/>
                </a:lnTo>
                <a:lnTo>
                  <a:pt x="5287962" y="4705985"/>
                </a:lnTo>
                <a:lnTo>
                  <a:pt x="5278120" y="4706302"/>
                </a:lnTo>
                <a:lnTo>
                  <a:pt x="5267007" y="4706302"/>
                </a:lnTo>
                <a:lnTo>
                  <a:pt x="5255260" y="4705032"/>
                </a:lnTo>
                <a:lnTo>
                  <a:pt x="5242560" y="4703127"/>
                </a:lnTo>
                <a:lnTo>
                  <a:pt x="5228907" y="4700587"/>
                </a:lnTo>
                <a:lnTo>
                  <a:pt x="5214620" y="4696777"/>
                </a:lnTo>
                <a:lnTo>
                  <a:pt x="5082857" y="4653597"/>
                </a:lnTo>
                <a:lnTo>
                  <a:pt x="5075872" y="4650740"/>
                </a:lnTo>
                <a:lnTo>
                  <a:pt x="5070475" y="4647882"/>
                </a:lnTo>
                <a:lnTo>
                  <a:pt x="5066665" y="4645660"/>
                </a:lnTo>
                <a:lnTo>
                  <a:pt x="5063807" y="4643755"/>
                </a:lnTo>
                <a:lnTo>
                  <a:pt x="5060950" y="4640897"/>
                </a:lnTo>
                <a:lnTo>
                  <a:pt x="5059997" y="4638992"/>
                </a:lnTo>
                <a:lnTo>
                  <a:pt x="5059045" y="4638040"/>
                </a:lnTo>
                <a:lnTo>
                  <a:pt x="5058410" y="4637722"/>
                </a:lnTo>
                <a:lnTo>
                  <a:pt x="5056505" y="4637087"/>
                </a:lnTo>
                <a:lnTo>
                  <a:pt x="5053647" y="4636452"/>
                </a:lnTo>
                <a:lnTo>
                  <a:pt x="5044440" y="4635817"/>
                </a:lnTo>
                <a:lnTo>
                  <a:pt x="5027930" y="4634547"/>
                </a:lnTo>
                <a:lnTo>
                  <a:pt x="4992687" y="4372610"/>
                </a:lnTo>
                <a:lnTo>
                  <a:pt x="4991417" y="4369435"/>
                </a:lnTo>
                <a:lnTo>
                  <a:pt x="4990465" y="4366260"/>
                </a:lnTo>
                <a:lnTo>
                  <a:pt x="4989830" y="4360545"/>
                </a:lnTo>
                <a:lnTo>
                  <a:pt x="4988877" y="4350385"/>
                </a:lnTo>
                <a:lnTo>
                  <a:pt x="4988560" y="4338320"/>
                </a:lnTo>
                <a:lnTo>
                  <a:pt x="4988560" y="4326572"/>
                </a:lnTo>
                <a:lnTo>
                  <a:pt x="4988877" y="4315142"/>
                </a:lnTo>
                <a:lnTo>
                  <a:pt x="4989512" y="4308792"/>
                </a:lnTo>
                <a:lnTo>
                  <a:pt x="4989830" y="4305617"/>
                </a:lnTo>
                <a:lnTo>
                  <a:pt x="4989830" y="4304982"/>
                </a:lnTo>
                <a:lnTo>
                  <a:pt x="4989512" y="4303712"/>
                </a:lnTo>
                <a:lnTo>
                  <a:pt x="4988560" y="4301490"/>
                </a:lnTo>
                <a:lnTo>
                  <a:pt x="4986972" y="4295775"/>
                </a:lnTo>
                <a:lnTo>
                  <a:pt x="4984750" y="4285932"/>
                </a:lnTo>
                <a:lnTo>
                  <a:pt x="4980622" y="4267517"/>
                </a:lnTo>
                <a:lnTo>
                  <a:pt x="4979670" y="4262437"/>
                </a:lnTo>
                <a:lnTo>
                  <a:pt x="4979035" y="4258310"/>
                </a:lnTo>
                <a:lnTo>
                  <a:pt x="4977765" y="4253230"/>
                </a:lnTo>
                <a:lnTo>
                  <a:pt x="4976177" y="4246562"/>
                </a:lnTo>
                <a:lnTo>
                  <a:pt x="4973320" y="4234497"/>
                </a:lnTo>
                <a:lnTo>
                  <a:pt x="4971097" y="4226560"/>
                </a:lnTo>
                <a:lnTo>
                  <a:pt x="4969192" y="4221162"/>
                </a:lnTo>
                <a:lnTo>
                  <a:pt x="4967922" y="4217352"/>
                </a:lnTo>
                <a:lnTo>
                  <a:pt x="4967287" y="4213225"/>
                </a:lnTo>
                <a:lnTo>
                  <a:pt x="4966335" y="4207827"/>
                </a:lnTo>
                <a:lnTo>
                  <a:pt x="4965700" y="4199890"/>
                </a:lnTo>
                <a:lnTo>
                  <a:pt x="4964747" y="4187190"/>
                </a:lnTo>
                <a:lnTo>
                  <a:pt x="4964747" y="4182110"/>
                </a:lnTo>
                <a:lnTo>
                  <a:pt x="4964747" y="4174490"/>
                </a:lnTo>
                <a:lnTo>
                  <a:pt x="4964747" y="4167505"/>
                </a:lnTo>
                <a:lnTo>
                  <a:pt x="4964747" y="4164012"/>
                </a:lnTo>
                <a:lnTo>
                  <a:pt x="4964430" y="4158615"/>
                </a:lnTo>
                <a:lnTo>
                  <a:pt x="4964430" y="4155757"/>
                </a:lnTo>
                <a:lnTo>
                  <a:pt x="4964112" y="4156075"/>
                </a:lnTo>
                <a:lnTo>
                  <a:pt x="4963795" y="4155440"/>
                </a:lnTo>
                <a:lnTo>
                  <a:pt x="4963477" y="4152265"/>
                </a:lnTo>
                <a:lnTo>
                  <a:pt x="4962207" y="4145915"/>
                </a:lnTo>
                <a:lnTo>
                  <a:pt x="4949825" y="4038282"/>
                </a:lnTo>
                <a:lnTo>
                  <a:pt x="4949825" y="4034790"/>
                </a:lnTo>
                <a:lnTo>
                  <a:pt x="4949190" y="4027805"/>
                </a:lnTo>
                <a:lnTo>
                  <a:pt x="4948872" y="4020185"/>
                </a:lnTo>
                <a:lnTo>
                  <a:pt x="4948555" y="4016057"/>
                </a:lnTo>
                <a:lnTo>
                  <a:pt x="4946650" y="4004945"/>
                </a:lnTo>
                <a:lnTo>
                  <a:pt x="4945380" y="3997642"/>
                </a:lnTo>
                <a:lnTo>
                  <a:pt x="4943792" y="3993515"/>
                </a:lnTo>
                <a:lnTo>
                  <a:pt x="4942205" y="3990340"/>
                </a:lnTo>
                <a:lnTo>
                  <a:pt x="4941252" y="3987482"/>
                </a:lnTo>
                <a:lnTo>
                  <a:pt x="4939665" y="3983672"/>
                </a:lnTo>
                <a:lnTo>
                  <a:pt x="4938077" y="3977957"/>
                </a:lnTo>
                <a:lnTo>
                  <a:pt x="4936490" y="3968750"/>
                </a:lnTo>
                <a:lnTo>
                  <a:pt x="4935220" y="3961447"/>
                </a:lnTo>
                <a:lnTo>
                  <a:pt x="4934902" y="3954462"/>
                </a:lnTo>
                <a:lnTo>
                  <a:pt x="4935220" y="3948112"/>
                </a:lnTo>
                <a:lnTo>
                  <a:pt x="4936172" y="3942397"/>
                </a:lnTo>
                <a:lnTo>
                  <a:pt x="4938077" y="3931602"/>
                </a:lnTo>
                <a:lnTo>
                  <a:pt x="4939982" y="3921442"/>
                </a:lnTo>
                <a:lnTo>
                  <a:pt x="4940617" y="3916045"/>
                </a:lnTo>
                <a:lnTo>
                  <a:pt x="4941252" y="3910330"/>
                </a:lnTo>
                <a:lnTo>
                  <a:pt x="4941252" y="3904615"/>
                </a:lnTo>
                <a:lnTo>
                  <a:pt x="4940617" y="3898265"/>
                </a:lnTo>
                <a:lnTo>
                  <a:pt x="4939665" y="3891280"/>
                </a:lnTo>
                <a:lnTo>
                  <a:pt x="4937125" y="3883977"/>
                </a:lnTo>
                <a:lnTo>
                  <a:pt x="4934585" y="3875405"/>
                </a:lnTo>
                <a:lnTo>
                  <a:pt x="4930140" y="3866197"/>
                </a:lnTo>
                <a:lnTo>
                  <a:pt x="4927600" y="3869690"/>
                </a:lnTo>
                <a:lnTo>
                  <a:pt x="4925060" y="3873500"/>
                </a:lnTo>
                <a:lnTo>
                  <a:pt x="4923155" y="3878262"/>
                </a:lnTo>
                <a:lnTo>
                  <a:pt x="4921250" y="3883342"/>
                </a:lnTo>
                <a:lnTo>
                  <a:pt x="4919345" y="3888740"/>
                </a:lnTo>
                <a:lnTo>
                  <a:pt x="4917757" y="3894772"/>
                </a:lnTo>
                <a:lnTo>
                  <a:pt x="4916487" y="3901122"/>
                </a:lnTo>
                <a:lnTo>
                  <a:pt x="4914900" y="3908107"/>
                </a:lnTo>
                <a:lnTo>
                  <a:pt x="4912995" y="3923030"/>
                </a:lnTo>
                <a:lnTo>
                  <a:pt x="4911407" y="3938587"/>
                </a:lnTo>
                <a:lnTo>
                  <a:pt x="4910772" y="3955097"/>
                </a:lnTo>
                <a:lnTo>
                  <a:pt x="4910137" y="3972242"/>
                </a:lnTo>
                <a:lnTo>
                  <a:pt x="4910137" y="3989387"/>
                </a:lnTo>
                <a:lnTo>
                  <a:pt x="4910137" y="4006532"/>
                </a:lnTo>
                <a:lnTo>
                  <a:pt x="4910455" y="4023677"/>
                </a:lnTo>
                <a:lnTo>
                  <a:pt x="4910772" y="4040187"/>
                </a:lnTo>
                <a:lnTo>
                  <a:pt x="4912042" y="4069715"/>
                </a:lnTo>
                <a:lnTo>
                  <a:pt x="4912995" y="4093845"/>
                </a:lnTo>
                <a:lnTo>
                  <a:pt x="4886642" y="4612957"/>
                </a:lnTo>
                <a:lnTo>
                  <a:pt x="4887277" y="4635500"/>
                </a:lnTo>
                <a:lnTo>
                  <a:pt x="4888547" y="4668520"/>
                </a:lnTo>
                <a:lnTo>
                  <a:pt x="4889817" y="4707572"/>
                </a:lnTo>
                <a:lnTo>
                  <a:pt x="4891405" y="4749165"/>
                </a:lnTo>
                <a:lnTo>
                  <a:pt x="4891722" y="4770120"/>
                </a:lnTo>
                <a:lnTo>
                  <a:pt x="4892040" y="4790122"/>
                </a:lnTo>
                <a:lnTo>
                  <a:pt x="4892040" y="4809172"/>
                </a:lnTo>
                <a:lnTo>
                  <a:pt x="4892040" y="4826317"/>
                </a:lnTo>
                <a:lnTo>
                  <a:pt x="4891405" y="4841240"/>
                </a:lnTo>
                <a:lnTo>
                  <a:pt x="4890452" y="4854257"/>
                </a:lnTo>
                <a:lnTo>
                  <a:pt x="4889817" y="4859655"/>
                </a:lnTo>
                <a:lnTo>
                  <a:pt x="4888865" y="4864100"/>
                </a:lnTo>
                <a:lnTo>
                  <a:pt x="4888230" y="4867910"/>
                </a:lnTo>
                <a:lnTo>
                  <a:pt x="4887277" y="4870450"/>
                </a:lnTo>
                <a:lnTo>
                  <a:pt x="4883785" y="4876482"/>
                </a:lnTo>
                <a:lnTo>
                  <a:pt x="4880292" y="4881880"/>
                </a:lnTo>
                <a:lnTo>
                  <a:pt x="4876800" y="4886642"/>
                </a:lnTo>
                <a:lnTo>
                  <a:pt x="4872672" y="4890770"/>
                </a:lnTo>
                <a:lnTo>
                  <a:pt x="4868227" y="4894580"/>
                </a:lnTo>
                <a:lnTo>
                  <a:pt x="4863782" y="4897755"/>
                </a:lnTo>
                <a:lnTo>
                  <a:pt x="4859020" y="4900612"/>
                </a:lnTo>
                <a:lnTo>
                  <a:pt x="4853940" y="4902835"/>
                </a:lnTo>
                <a:lnTo>
                  <a:pt x="4848542" y="4904422"/>
                </a:lnTo>
                <a:lnTo>
                  <a:pt x="4843462" y="4906010"/>
                </a:lnTo>
                <a:lnTo>
                  <a:pt x="4837430" y="4906645"/>
                </a:lnTo>
                <a:lnTo>
                  <a:pt x="4832032" y="4907597"/>
                </a:lnTo>
                <a:lnTo>
                  <a:pt x="4826317" y="4907597"/>
                </a:lnTo>
                <a:lnTo>
                  <a:pt x="4820285" y="4907597"/>
                </a:lnTo>
                <a:lnTo>
                  <a:pt x="4814570" y="4907280"/>
                </a:lnTo>
                <a:lnTo>
                  <a:pt x="4808855" y="4906645"/>
                </a:lnTo>
                <a:lnTo>
                  <a:pt x="4796790" y="4904740"/>
                </a:lnTo>
                <a:lnTo>
                  <a:pt x="4785042" y="4902517"/>
                </a:lnTo>
                <a:lnTo>
                  <a:pt x="4773295" y="4899660"/>
                </a:lnTo>
                <a:lnTo>
                  <a:pt x="4761865" y="4896167"/>
                </a:lnTo>
                <a:lnTo>
                  <a:pt x="4741227" y="4890135"/>
                </a:lnTo>
                <a:lnTo>
                  <a:pt x="4724717" y="4885372"/>
                </a:lnTo>
                <a:lnTo>
                  <a:pt x="4721225" y="4885055"/>
                </a:lnTo>
                <a:lnTo>
                  <a:pt x="4718050" y="4884102"/>
                </a:lnTo>
                <a:lnTo>
                  <a:pt x="4704080" y="4881880"/>
                </a:lnTo>
                <a:lnTo>
                  <a:pt x="4685665" y="4878387"/>
                </a:lnTo>
                <a:lnTo>
                  <a:pt x="4664710" y="4873942"/>
                </a:lnTo>
                <a:lnTo>
                  <a:pt x="4641215" y="4868545"/>
                </a:lnTo>
                <a:lnTo>
                  <a:pt x="4629467" y="4865052"/>
                </a:lnTo>
                <a:lnTo>
                  <a:pt x="4618037" y="4861560"/>
                </a:lnTo>
                <a:lnTo>
                  <a:pt x="4606290" y="4857750"/>
                </a:lnTo>
                <a:lnTo>
                  <a:pt x="4594860" y="4853305"/>
                </a:lnTo>
                <a:lnTo>
                  <a:pt x="4584065" y="4849177"/>
                </a:lnTo>
                <a:lnTo>
                  <a:pt x="4573587" y="4844097"/>
                </a:lnTo>
                <a:lnTo>
                  <a:pt x="4568507" y="4841240"/>
                </a:lnTo>
                <a:lnTo>
                  <a:pt x="4563745" y="4838700"/>
                </a:lnTo>
                <a:lnTo>
                  <a:pt x="4559617" y="4835842"/>
                </a:lnTo>
                <a:lnTo>
                  <a:pt x="4555172" y="4833302"/>
                </a:lnTo>
                <a:lnTo>
                  <a:pt x="4551362" y="4830127"/>
                </a:lnTo>
                <a:lnTo>
                  <a:pt x="4547552" y="4826952"/>
                </a:lnTo>
                <a:lnTo>
                  <a:pt x="4544377" y="4823460"/>
                </a:lnTo>
                <a:lnTo>
                  <a:pt x="4541202" y="4819967"/>
                </a:lnTo>
                <a:lnTo>
                  <a:pt x="4538345" y="4816475"/>
                </a:lnTo>
                <a:lnTo>
                  <a:pt x="4536122" y="4812982"/>
                </a:lnTo>
                <a:lnTo>
                  <a:pt x="4534217" y="4809172"/>
                </a:lnTo>
                <a:lnTo>
                  <a:pt x="4532312" y="4805045"/>
                </a:lnTo>
                <a:lnTo>
                  <a:pt x="4530407" y="4801235"/>
                </a:lnTo>
                <a:lnTo>
                  <a:pt x="4529137" y="4797425"/>
                </a:lnTo>
                <a:lnTo>
                  <a:pt x="4527550" y="4792980"/>
                </a:lnTo>
                <a:lnTo>
                  <a:pt x="4526280" y="4788535"/>
                </a:lnTo>
                <a:lnTo>
                  <a:pt x="4524375" y="4779010"/>
                </a:lnTo>
                <a:lnTo>
                  <a:pt x="4522470" y="4769485"/>
                </a:lnTo>
                <a:lnTo>
                  <a:pt x="4506595" y="4645977"/>
                </a:lnTo>
                <a:lnTo>
                  <a:pt x="4501197" y="4630737"/>
                </a:lnTo>
                <a:lnTo>
                  <a:pt x="4497070" y="4618037"/>
                </a:lnTo>
                <a:lnTo>
                  <a:pt x="4494530" y="4605972"/>
                </a:lnTo>
                <a:lnTo>
                  <a:pt x="4491990" y="4594860"/>
                </a:lnTo>
                <a:lnTo>
                  <a:pt x="4439602" y="4216400"/>
                </a:lnTo>
                <a:lnTo>
                  <a:pt x="4439602" y="4213225"/>
                </a:lnTo>
                <a:lnTo>
                  <a:pt x="4439602" y="4210367"/>
                </a:lnTo>
                <a:lnTo>
                  <a:pt x="4435792" y="4141470"/>
                </a:lnTo>
                <a:lnTo>
                  <a:pt x="4431347" y="4127182"/>
                </a:lnTo>
                <a:lnTo>
                  <a:pt x="4427537" y="4113212"/>
                </a:lnTo>
                <a:lnTo>
                  <a:pt x="4424362" y="4099242"/>
                </a:lnTo>
                <a:lnTo>
                  <a:pt x="4422140" y="4085590"/>
                </a:lnTo>
                <a:lnTo>
                  <a:pt x="4419600" y="4071937"/>
                </a:lnTo>
                <a:lnTo>
                  <a:pt x="4418012" y="4059237"/>
                </a:lnTo>
                <a:lnTo>
                  <a:pt x="4416425" y="4046855"/>
                </a:lnTo>
                <a:lnTo>
                  <a:pt x="4415155" y="4034790"/>
                </a:lnTo>
                <a:lnTo>
                  <a:pt x="4414202" y="4025582"/>
                </a:lnTo>
                <a:lnTo>
                  <a:pt x="4412932" y="4013200"/>
                </a:lnTo>
                <a:lnTo>
                  <a:pt x="4412297" y="3998595"/>
                </a:lnTo>
                <a:lnTo>
                  <a:pt x="4411027" y="3982085"/>
                </a:lnTo>
                <a:lnTo>
                  <a:pt x="4410075" y="3964940"/>
                </a:lnTo>
                <a:lnTo>
                  <a:pt x="4408805" y="3947795"/>
                </a:lnTo>
                <a:lnTo>
                  <a:pt x="4407852" y="3931920"/>
                </a:lnTo>
                <a:lnTo>
                  <a:pt x="4406900" y="3917950"/>
                </a:lnTo>
                <a:lnTo>
                  <a:pt x="4399280" y="3823970"/>
                </a:lnTo>
                <a:lnTo>
                  <a:pt x="4399915" y="3814762"/>
                </a:lnTo>
                <a:lnTo>
                  <a:pt x="4400232" y="3804920"/>
                </a:lnTo>
                <a:lnTo>
                  <a:pt x="4400867" y="3794442"/>
                </a:lnTo>
                <a:lnTo>
                  <a:pt x="4402137" y="3783965"/>
                </a:lnTo>
                <a:lnTo>
                  <a:pt x="4404042" y="3761422"/>
                </a:lnTo>
                <a:lnTo>
                  <a:pt x="4405312" y="3738880"/>
                </a:lnTo>
                <a:lnTo>
                  <a:pt x="4405630" y="3727767"/>
                </a:lnTo>
                <a:lnTo>
                  <a:pt x="4405312" y="3716972"/>
                </a:lnTo>
                <a:lnTo>
                  <a:pt x="4404360" y="3706495"/>
                </a:lnTo>
                <a:lnTo>
                  <a:pt x="4403407" y="3696652"/>
                </a:lnTo>
                <a:lnTo>
                  <a:pt x="4402137" y="3691572"/>
                </a:lnTo>
                <a:lnTo>
                  <a:pt x="4400867" y="3687445"/>
                </a:lnTo>
                <a:lnTo>
                  <a:pt x="4399915" y="3682682"/>
                </a:lnTo>
                <a:lnTo>
                  <a:pt x="4398327" y="3678555"/>
                </a:lnTo>
                <a:lnTo>
                  <a:pt x="4396422" y="3674427"/>
                </a:lnTo>
                <a:lnTo>
                  <a:pt x="4394517" y="3670617"/>
                </a:lnTo>
                <a:lnTo>
                  <a:pt x="4391977" y="3667125"/>
                </a:lnTo>
                <a:lnTo>
                  <a:pt x="4389437" y="3663950"/>
                </a:lnTo>
                <a:lnTo>
                  <a:pt x="4388802" y="3679507"/>
                </a:lnTo>
                <a:lnTo>
                  <a:pt x="4388167" y="3694747"/>
                </a:lnTo>
                <a:lnTo>
                  <a:pt x="4386897" y="3708717"/>
                </a:lnTo>
                <a:lnTo>
                  <a:pt x="4385945" y="3722052"/>
                </a:lnTo>
                <a:lnTo>
                  <a:pt x="4384992" y="3734117"/>
                </a:lnTo>
                <a:lnTo>
                  <a:pt x="4383722" y="3744277"/>
                </a:lnTo>
                <a:lnTo>
                  <a:pt x="4383087" y="3752532"/>
                </a:lnTo>
                <a:lnTo>
                  <a:pt x="4382770" y="3758882"/>
                </a:lnTo>
                <a:lnTo>
                  <a:pt x="4367212" y="4239895"/>
                </a:lnTo>
                <a:lnTo>
                  <a:pt x="4366577" y="4264025"/>
                </a:lnTo>
                <a:lnTo>
                  <a:pt x="4365942" y="4289425"/>
                </a:lnTo>
                <a:lnTo>
                  <a:pt x="4364672" y="4315777"/>
                </a:lnTo>
                <a:lnTo>
                  <a:pt x="4362767" y="4343400"/>
                </a:lnTo>
                <a:lnTo>
                  <a:pt x="4360545" y="4371975"/>
                </a:lnTo>
                <a:lnTo>
                  <a:pt x="4358005" y="4400550"/>
                </a:lnTo>
                <a:lnTo>
                  <a:pt x="4355465" y="4429760"/>
                </a:lnTo>
                <a:lnTo>
                  <a:pt x="4352607" y="4458970"/>
                </a:lnTo>
                <a:lnTo>
                  <a:pt x="4350067" y="4488180"/>
                </a:lnTo>
                <a:lnTo>
                  <a:pt x="4347210" y="4517072"/>
                </a:lnTo>
                <a:lnTo>
                  <a:pt x="4344670" y="4544695"/>
                </a:lnTo>
                <a:lnTo>
                  <a:pt x="4342130" y="4572000"/>
                </a:lnTo>
                <a:lnTo>
                  <a:pt x="4340225" y="4598035"/>
                </a:lnTo>
                <a:lnTo>
                  <a:pt x="4338955" y="4622482"/>
                </a:lnTo>
                <a:lnTo>
                  <a:pt x="4338002" y="4645660"/>
                </a:lnTo>
                <a:lnTo>
                  <a:pt x="4337367" y="4666932"/>
                </a:lnTo>
                <a:lnTo>
                  <a:pt x="4337367" y="4672330"/>
                </a:lnTo>
                <a:lnTo>
                  <a:pt x="4338002" y="4677727"/>
                </a:lnTo>
                <a:lnTo>
                  <a:pt x="4338637" y="4683760"/>
                </a:lnTo>
                <a:lnTo>
                  <a:pt x="4339590" y="4689475"/>
                </a:lnTo>
                <a:lnTo>
                  <a:pt x="4341495" y="4700905"/>
                </a:lnTo>
                <a:lnTo>
                  <a:pt x="4343717" y="4712652"/>
                </a:lnTo>
                <a:lnTo>
                  <a:pt x="4346575" y="4723765"/>
                </a:lnTo>
                <a:lnTo>
                  <a:pt x="4349115" y="4735195"/>
                </a:lnTo>
                <a:lnTo>
                  <a:pt x="4351655" y="4746307"/>
                </a:lnTo>
                <a:lnTo>
                  <a:pt x="4353242" y="4757737"/>
                </a:lnTo>
                <a:lnTo>
                  <a:pt x="4353877" y="4763135"/>
                </a:lnTo>
                <a:lnTo>
                  <a:pt x="4354195" y="4768532"/>
                </a:lnTo>
                <a:lnTo>
                  <a:pt x="4354195" y="4773930"/>
                </a:lnTo>
                <a:lnTo>
                  <a:pt x="4354195" y="4779010"/>
                </a:lnTo>
                <a:lnTo>
                  <a:pt x="4353877" y="4784407"/>
                </a:lnTo>
                <a:lnTo>
                  <a:pt x="4353242" y="4789487"/>
                </a:lnTo>
                <a:lnTo>
                  <a:pt x="4351972" y="4794567"/>
                </a:lnTo>
                <a:lnTo>
                  <a:pt x="4350702" y="4799647"/>
                </a:lnTo>
                <a:lnTo>
                  <a:pt x="4348797" y="4804410"/>
                </a:lnTo>
                <a:lnTo>
                  <a:pt x="4346575" y="4809172"/>
                </a:lnTo>
                <a:lnTo>
                  <a:pt x="4343717" y="4813617"/>
                </a:lnTo>
                <a:lnTo>
                  <a:pt x="4340225" y="4818062"/>
                </a:lnTo>
                <a:lnTo>
                  <a:pt x="4336415" y="4822825"/>
                </a:lnTo>
                <a:lnTo>
                  <a:pt x="4331970" y="4826952"/>
                </a:lnTo>
                <a:lnTo>
                  <a:pt x="4326890" y="4830762"/>
                </a:lnTo>
                <a:lnTo>
                  <a:pt x="4321492" y="4834890"/>
                </a:lnTo>
                <a:lnTo>
                  <a:pt x="4317365" y="4837430"/>
                </a:lnTo>
                <a:lnTo>
                  <a:pt x="4312602" y="4839335"/>
                </a:lnTo>
                <a:lnTo>
                  <a:pt x="4307522" y="4841240"/>
                </a:lnTo>
                <a:lnTo>
                  <a:pt x="4302442" y="4842827"/>
                </a:lnTo>
                <a:lnTo>
                  <a:pt x="4296727" y="4844097"/>
                </a:lnTo>
                <a:lnTo>
                  <a:pt x="4290695" y="4844732"/>
                </a:lnTo>
                <a:lnTo>
                  <a:pt x="4284980" y="4845685"/>
                </a:lnTo>
                <a:lnTo>
                  <a:pt x="4278630" y="4846002"/>
                </a:lnTo>
                <a:lnTo>
                  <a:pt x="4271962" y="4846002"/>
                </a:lnTo>
                <a:lnTo>
                  <a:pt x="4265612" y="4845685"/>
                </a:lnTo>
                <a:lnTo>
                  <a:pt x="4258310" y="4845367"/>
                </a:lnTo>
                <a:lnTo>
                  <a:pt x="4251960" y="4844732"/>
                </a:lnTo>
                <a:lnTo>
                  <a:pt x="4237355" y="4843462"/>
                </a:lnTo>
                <a:lnTo>
                  <a:pt x="4223385" y="4840605"/>
                </a:lnTo>
                <a:lnTo>
                  <a:pt x="4209097" y="4837747"/>
                </a:lnTo>
                <a:lnTo>
                  <a:pt x="4195127" y="4834255"/>
                </a:lnTo>
                <a:lnTo>
                  <a:pt x="4180840" y="4830445"/>
                </a:lnTo>
                <a:lnTo>
                  <a:pt x="4167822" y="4826317"/>
                </a:lnTo>
                <a:lnTo>
                  <a:pt x="4155122" y="4822190"/>
                </a:lnTo>
                <a:lnTo>
                  <a:pt x="4143692" y="4818062"/>
                </a:lnTo>
                <a:lnTo>
                  <a:pt x="4133215" y="4813617"/>
                </a:lnTo>
                <a:lnTo>
                  <a:pt x="4123690" y="4809807"/>
                </a:lnTo>
                <a:lnTo>
                  <a:pt x="4117340" y="4806632"/>
                </a:lnTo>
                <a:lnTo>
                  <a:pt x="4112577" y="4804410"/>
                </a:lnTo>
                <a:lnTo>
                  <a:pt x="4107815" y="4801552"/>
                </a:lnTo>
                <a:lnTo>
                  <a:pt x="4101782" y="4798695"/>
                </a:lnTo>
                <a:lnTo>
                  <a:pt x="4098290" y="4796472"/>
                </a:lnTo>
                <a:lnTo>
                  <a:pt x="4095432" y="4794567"/>
                </a:lnTo>
                <a:lnTo>
                  <a:pt x="4089717" y="4792027"/>
                </a:lnTo>
                <a:lnTo>
                  <a:pt x="4084637" y="4790122"/>
                </a:lnTo>
                <a:lnTo>
                  <a:pt x="4079240" y="4788535"/>
                </a:lnTo>
                <a:lnTo>
                  <a:pt x="4073842" y="4786947"/>
                </a:lnTo>
                <a:lnTo>
                  <a:pt x="4063365" y="4785360"/>
                </a:lnTo>
                <a:lnTo>
                  <a:pt x="4053205" y="4784090"/>
                </a:lnTo>
                <a:lnTo>
                  <a:pt x="4043997" y="4782820"/>
                </a:lnTo>
                <a:lnTo>
                  <a:pt x="4034790" y="4780915"/>
                </a:lnTo>
                <a:lnTo>
                  <a:pt x="4030662" y="4779962"/>
                </a:lnTo>
                <a:lnTo>
                  <a:pt x="4027170" y="4778057"/>
                </a:lnTo>
                <a:lnTo>
                  <a:pt x="4023677" y="4775835"/>
                </a:lnTo>
                <a:lnTo>
                  <a:pt x="4020502" y="4773295"/>
                </a:lnTo>
                <a:lnTo>
                  <a:pt x="4017327" y="4769802"/>
                </a:lnTo>
                <a:lnTo>
                  <a:pt x="4015105" y="4765992"/>
                </a:lnTo>
                <a:lnTo>
                  <a:pt x="4012882" y="4761230"/>
                </a:lnTo>
                <a:lnTo>
                  <a:pt x="4010342" y="4756150"/>
                </a:lnTo>
                <a:lnTo>
                  <a:pt x="4008120" y="4750117"/>
                </a:lnTo>
                <a:lnTo>
                  <a:pt x="4006215" y="4744085"/>
                </a:lnTo>
                <a:lnTo>
                  <a:pt x="4004627" y="4737100"/>
                </a:lnTo>
                <a:lnTo>
                  <a:pt x="4002722" y="4729797"/>
                </a:lnTo>
                <a:lnTo>
                  <a:pt x="3999547" y="4713605"/>
                </a:lnTo>
                <a:lnTo>
                  <a:pt x="3997007" y="4696777"/>
                </a:lnTo>
                <a:lnTo>
                  <a:pt x="3994785" y="4678680"/>
                </a:lnTo>
                <a:lnTo>
                  <a:pt x="3992880" y="4660265"/>
                </a:lnTo>
                <a:lnTo>
                  <a:pt x="3989387" y="4623752"/>
                </a:lnTo>
                <a:lnTo>
                  <a:pt x="3986530" y="4589462"/>
                </a:lnTo>
                <a:lnTo>
                  <a:pt x="3984942" y="4574222"/>
                </a:lnTo>
                <a:lnTo>
                  <a:pt x="3983672" y="4561205"/>
                </a:lnTo>
                <a:lnTo>
                  <a:pt x="3981450" y="4549775"/>
                </a:lnTo>
                <a:lnTo>
                  <a:pt x="3979545" y="4540885"/>
                </a:lnTo>
                <a:lnTo>
                  <a:pt x="3953510" y="4291647"/>
                </a:lnTo>
                <a:lnTo>
                  <a:pt x="3953827" y="4288472"/>
                </a:lnTo>
                <a:lnTo>
                  <a:pt x="3954462" y="4284980"/>
                </a:lnTo>
                <a:lnTo>
                  <a:pt x="3947795" y="4250055"/>
                </a:lnTo>
                <a:lnTo>
                  <a:pt x="3946207" y="4247197"/>
                </a:lnTo>
                <a:lnTo>
                  <a:pt x="3944937" y="4244657"/>
                </a:lnTo>
                <a:lnTo>
                  <a:pt x="3923030" y="4059237"/>
                </a:lnTo>
                <a:lnTo>
                  <a:pt x="3919220" y="4063365"/>
                </a:lnTo>
                <a:lnTo>
                  <a:pt x="3916997" y="4065905"/>
                </a:lnTo>
                <a:lnTo>
                  <a:pt x="3916045" y="4067492"/>
                </a:lnTo>
                <a:lnTo>
                  <a:pt x="3915092" y="4069715"/>
                </a:lnTo>
                <a:lnTo>
                  <a:pt x="3913505" y="4073207"/>
                </a:lnTo>
                <a:lnTo>
                  <a:pt x="3911600" y="4078287"/>
                </a:lnTo>
                <a:lnTo>
                  <a:pt x="3908107" y="4088447"/>
                </a:lnTo>
                <a:lnTo>
                  <a:pt x="3907155" y="4090352"/>
                </a:lnTo>
                <a:lnTo>
                  <a:pt x="3907472" y="4090670"/>
                </a:lnTo>
                <a:lnTo>
                  <a:pt x="3908107" y="4091622"/>
                </a:lnTo>
                <a:lnTo>
                  <a:pt x="3908425" y="4094162"/>
                </a:lnTo>
                <a:lnTo>
                  <a:pt x="3908425" y="4099242"/>
                </a:lnTo>
                <a:lnTo>
                  <a:pt x="3908425" y="4104640"/>
                </a:lnTo>
                <a:lnTo>
                  <a:pt x="3909060" y="4117340"/>
                </a:lnTo>
                <a:lnTo>
                  <a:pt x="3910012" y="4131310"/>
                </a:lnTo>
                <a:lnTo>
                  <a:pt x="3910012" y="4142422"/>
                </a:lnTo>
                <a:lnTo>
                  <a:pt x="3890327" y="4431665"/>
                </a:lnTo>
                <a:lnTo>
                  <a:pt x="3890010" y="4447222"/>
                </a:lnTo>
                <a:lnTo>
                  <a:pt x="3889692" y="4461510"/>
                </a:lnTo>
                <a:lnTo>
                  <a:pt x="3889692" y="4475162"/>
                </a:lnTo>
                <a:lnTo>
                  <a:pt x="3889375" y="4488180"/>
                </a:lnTo>
                <a:lnTo>
                  <a:pt x="3888740" y="4501515"/>
                </a:lnTo>
                <a:lnTo>
                  <a:pt x="3888422" y="4515167"/>
                </a:lnTo>
                <a:lnTo>
                  <a:pt x="3887470" y="4529455"/>
                </a:lnTo>
                <a:lnTo>
                  <a:pt x="3885247" y="4545012"/>
                </a:lnTo>
                <a:lnTo>
                  <a:pt x="3884295" y="4555490"/>
                </a:lnTo>
                <a:lnTo>
                  <a:pt x="3883025" y="4564697"/>
                </a:lnTo>
                <a:lnTo>
                  <a:pt x="3882707" y="4572000"/>
                </a:lnTo>
                <a:lnTo>
                  <a:pt x="3882707" y="4578032"/>
                </a:lnTo>
                <a:lnTo>
                  <a:pt x="3882707" y="4583112"/>
                </a:lnTo>
                <a:lnTo>
                  <a:pt x="3883025" y="4587557"/>
                </a:lnTo>
                <a:lnTo>
                  <a:pt x="3883342" y="4591367"/>
                </a:lnTo>
                <a:lnTo>
                  <a:pt x="3884295" y="4594860"/>
                </a:lnTo>
                <a:lnTo>
                  <a:pt x="3885882" y="4601210"/>
                </a:lnTo>
                <a:lnTo>
                  <a:pt x="3886835" y="4608512"/>
                </a:lnTo>
                <a:lnTo>
                  <a:pt x="3887787" y="4613275"/>
                </a:lnTo>
                <a:lnTo>
                  <a:pt x="3888105" y="4618672"/>
                </a:lnTo>
                <a:lnTo>
                  <a:pt x="3888105" y="4625340"/>
                </a:lnTo>
                <a:lnTo>
                  <a:pt x="3888105" y="4633595"/>
                </a:lnTo>
                <a:lnTo>
                  <a:pt x="3880167" y="4901882"/>
                </a:lnTo>
                <a:lnTo>
                  <a:pt x="3860482" y="4913312"/>
                </a:lnTo>
                <a:lnTo>
                  <a:pt x="3843972" y="4922202"/>
                </a:lnTo>
                <a:lnTo>
                  <a:pt x="3836987" y="4926330"/>
                </a:lnTo>
                <a:lnTo>
                  <a:pt x="3830320" y="4929505"/>
                </a:lnTo>
                <a:lnTo>
                  <a:pt x="3824605" y="4931727"/>
                </a:lnTo>
                <a:lnTo>
                  <a:pt x="3819207" y="4933950"/>
                </a:lnTo>
                <a:lnTo>
                  <a:pt x="3814445" y="4935537"/>
                </a:lnTo>
                <a:lnTo>
                  <a:pt x="3810317" y="4937125"/>
                </a:lnTo>
                <a:lnTo>
                  <a:pt x="3805872" y="4938077"/>
                </a:lnTo>
                <a:lnTo>
                  <a:pt x="3802380" y="4938395"/>
                </a:lnTo>
                <a:lnTo>
                  <a:pt x="3798887" y="4938712"/>
                </a:lnTo>
                <a:lnTo>
                  <a:pt x="3795712" y="4938712"/>
                </a:lnTo>
                <a:lnTo>
                  <a:pt x="3792537" y="4938395"/>
                </a:lnTo>
                <a:lnTo>
                  <a:pt x="3789997" y="4938077"/>
                </a:lnTo>
                <a:lnTo>
                  <a:pt x="3778250" y="4934585"/>
                </a:lnTo>
                <a:lnTo>
                  <a:pt x="3764280" y="4930457"/>
                </a:lnTo>
                <a:lnTo>
                  <a:pt x="3759517" y="4929505"/>
                </a:lnTo>
                <a:lnTo>
                  <a:pt x="3755072" y="4928552"/>
                </a:lnTo>
                <a:lnTo>
                  <a:pt x="3749357" y="4928235"/>
                </a:lnTo>
                <a:lnTo>
                  <a:pt x="3743325" y="4927917"/>
                </a:lnTo>
                <a:lnTo>
                  <a:pt x="3736975" y="4927282"/>
                </a:lnTo>
                <a:lnTo>
                  <a:pt x="3729672" y="4927282"/>
                </a:lnTo>
                <a:lnTo>
                  <a:pt x="3721735" y="4927917"/>
                </a:lnTo>
                <a:lnTo>
                  <a:pt x="3712845" y="4928552"/>
                </a:lnTo>
                <a:lnTo>
                  <a:pt x="3704590" y="4929505"/>
                </a:lnTo>
                <a:lnTo>
                  <a:pt x="3697287" y="4929822"/>
                </a:lnTo>
                <a:lnTo>
                  <a:pt x="3690302" y="4929822"/>
                </a:lnTo>
                <a:lnTo>
                  <a:pt x="3683952" y="4929822"/>
                </a:lnTo>
                <a:lnTo>
                  <a:pt x="3678237" y="4928870"/>
                </a:lnTo>
                <a:lnTo>
                  <a:pt x="3672840" y="4928552"/>
                </a:lnTo>
                <a:lnTo>
                  <a:pt x="3667760" y="4927917"/>
                </a:lnTo>
                <a:lnTo>
                  <a:pt x="3662680" y="4926647"/>
                </a:lnTo>
                <a:lnTo>
                  <a:pt x="3657917" y="4925060"/>
                </a:lnTo>
                <a:lnTo>
                  <a:pt x="3653155" y="4923472"/>
                </a:lnTo>
                <a:lnTo>
                  <a:pt x="3648710" y="4921567"/>
                </a:lnTo>
                <a:lnTo>
                  <a:pt x="3643947" y="4919662"/>
                </a:lnTo>
                <a:lnTo>
                  <a:pt x="3633470" y="4914900"/>
                </a:lnTo>
                <a:lnTo>
                  <a:pt x="3621405" y="4909502"/>
                </a:lnTo>
                <a:lnTo>
                  <a:pt x="3544570" y="4889500"/>
                </a:lnTo>
                <a:lnTo>
                  <a:pt x="3543300" y="4866640"/>
                </a:lnTo>
                <a:lnTo>
                  <a:pt x="3542347" y="4844097"/>
                </a:lnTo>
                <a:lnTo>
                  <a:pt x="3540760" y="4821555"/>
                </a:lnTo>
                <a:lnTo>
                  <a:pt x="3538855" y="4799330"/>
                </a:lnTo>
                <a:lnTo>
                  <a:pt x="3536950" y="4776787"/>
                </a:lnTo>
                <a:lnTo>
                  <a:pt x="3535045" y="4754880"/>
                </a:lnTo>
                <a:lnTo>
                  <a:pt x="3533457" y="4733290"/>
                </a:lnTo>
                <a:lnTo>
                  <a:pt x="3531235" y="4711382"/>
                </a:lnTo>
                <a:lnTo>
                  <a:pt x="3529965" y="4689475"/>
                </a:lnTo>
                <a:lnTo>
                  <a:pt x="3528695" y="4668202"/>
                </a:lnTo>
                <a:lnTo>
                  <a:pt x="3527425" y="4646295"/>
                </a:lnTo>
                <a:lnTo>
                  <a:pt x="3526790" y="4625340"/>
                </a:lnTo>
                <a:lnTo>
                  <a:pt x="3526790" y="4603750"/>
                </a:lnTo>
                <a:lnTo>
                  <a:pt x="3527107" y="4582477"/>
                </a:lnTo>
                <a:lnTo>
                  <a:pt x="3527742" y="4561522"/>
                </a:lnTo>
                <a:lnTo>
                  <a:pt x="3529965" y="4539932"/>
                </a:lnTo>
                <a:lnTo>
                  <a:pt x="3533457" y="4521835"/>
                </a:lnTo>
                <a:lnTo>
                  <a:pt x="3532505" y="4518660"/>
                </a:lnTo>
                <a:lnTo>
                  <a:pt x="3531870" y="4515485"/>
                </a:lnTo>
                <a:lnTo>
                  <a:pt x="3530600" y="4512627"/>
                </a:lnTo>
                <a:lnTo>
                  <a:pt x="3529330" y="4510405"/>
                </a:lnTo>
                <a:lnTo>
                  <a:pt x="3527742" y="4508500"/>
                </a:lnTo>
                <a:lnTo>
                  <a:pt x="3525837" y="4506595"/>
                </a:lnTo>
                <a:lnTo>
                  <a:pt x="3523932" y="4505325"/>
                </a:lnTo>
                <a:lnTo>
                  <a:pt x="3522027" y="4504372"/>
                </a:lnTo>
                <a:lnTo>
                  <a:pt x="3520122" y="4503737"/>
                </a:lnTo>
                <a:lnTo>
                  <a:pt x="3517900" y="4503420"/>
                </a:lnTo>
                <a:lnTo>
                  <a:pt x="3515360" y="4503737"/>
                </a:lnTo>
                <a:lnTo>
                  <a:pt x="3513455" y="4504690"/>
                </a:lnTo>
                <a:lnTo>
                  <a:pt x="3511232" y="4505642"/>
                </a:lnTo>
                <a:lnTo>
                  <a:pt x="3508692" y="4507230"/>
                </a:lnTo>
                <a:lnTo>
                  <a:pt x="3506470" y="4509770"/>
                </a:lnTo>
                <a:lnTo>
                  <a:pt x="3504247" y="4512310"/>
                </a:lnTo>
                <a:lnTo>
                  <a:pt x="3502025" y="4515485"/>
                </a:lnTo>
                <a:lnTo>
                  <a:pt x="3500120" y="4518977"/>
                </a:lnTo>
                <a:lnTo>
                  <a:pt x="3498215" y="4523422"/>
                </a:lnTo>
                <a:lnTo>
                  <a:pt x="3496310" y="4528502"/>
                </a:lnTo>
                <a:lnTo>
                  <a:pt x="3494722" y="4533900"/>
                </a:lnTo>
                <a:lnTo>
                  <a:pt x="3493452" y="4539932"/>
                </a:lnTo>
                <a:lnTo>
                  <a:pt x="3492500" y="4546600"/>
                </a:lnTo>
                <a:lnTo>
                  <a:pt x="3491230" y="4553902"/>
                </a:lnTo>
                <a:lnTo>
                  <a:pt x="3490912" y="4562157"/>
                </a:lnTo>
                <a:lnTo>
                  <a:pt x="3490595" y="4570730"/>
                </a:lnTo>
                <a:lnTo>
                  <a:pt x="3490595" y="4580572"/>
                </a:lnTo>
                <a:lnTo>
                  <a:pt x="3490595" y="4590732"/>
                </a:lnTo>
                <a:lnTo>
                  <a:pt x="3491230" y="4601527"/>
                </a:lnTo>
                <a:lnTo>
                  <a:pt x="3492500" y="4613275"/>
                </a:lnTo>
                <a:lnTo>
                  <a:pt x="3493452" y="4625340"/>
                </a:lnTo>
                <a:lnTo>
                  <a:pt x="3495675" y="4638675"/>
                </a:lnTo>
                <a:lnTo>
                  <a:pt x="3501072" y="4673282"/>
                </a:lnTo>
                <a:lnTo>
                  <a:pt x="3505200" y="4699000"/>
                </a:lnTo>
                <a:lnTo>
                  <a:pt x="3506470" y="4709160"/>
                </a:lnTo>
                <a:lnTo>
                  <a:pt x="3507105" y="4718367"/>
                </a:lnTo>
                <a:lnTo>
                  <a:pt x="3507105" y="4725987"/>
                </a:lnTo>
                <a:lnTo>
                  <a:pt x="3506787" y="4733607"/>
                </a:lnTo>
                <a:lnTo>
                  <a:pt x="3506152" y="4737100"/>
                </a:lnTo>
                <a:lnTo>
                  <a:pt x="3505200" y="4740592"/>
                </a:lnTo>
                <a:lnTo>
                  <a:pt x="3504247" y="4744085"/>
                </a:lnTo>
                <a:lnTo>
                  <a:pt x="3502977" y="4747577"/>
                </a:lnTo>
                <a:lnTo>
                  <a:pt x="3499802" y="4754880"/>
                </a:lnTo>
                <a:lnTo>
                  <a:pt x="3495675" y="4762817"/>
                </a:lnTo>
                <a:lnTo>
                  <a:pt x="3484245" y="4780915"/>
                </a:lnTo>
                <a:lnTo>
                  <a:pt x="3468052" y="4805045"/>
                </a:lnTo>
                <a:lnTo>
                  <a:pt x="3459797" y="4802822"/>
                </a:lnTo>
                <a:lnTo>
                  <a:pt x="3453447" y="4800917"/>
                </a:lnTo>
                <a:lnTo>
                  <a:pt x="3448367" y="4799012"/>
                </a:lnTo>
                <a:lnTo>
                  <a:pt x="3444875" y="4797425"/>
                </a:lnTo>
                <a:lnTo>
                  <a:pt x="3441065" y="4794567"/>
                </a:lnTo>
                <a:lnTo>
                  <a:pt x="3438842" y="4792662"/>
                </a:lnTo>
                <a:lnTo>
                  <a:pt x="3437572" y="4792027"/>
                </a:lnTo>
                <a:lnTo>
                  <a:pt x="3436302" y="4791075"/>
                </a:lnTo>
                <a:lnTo>
                  <a:pt x="3434397" y="4790440"/>
                </a:lnTo>
                <a:lnTo>
                  <a:pt x="3432175" y="4790122"/>
                </a:lnTo>
                <a:lnTo>
                  <a:pt x="3422967" y="4788852"/>
                </a:lnTo>
                <a:lnTo>
                  <a:pt x="3408045" y="4787900"/>
                </a:lnTo>
                <a:lnTo>
                  <a:pt x="3404552" y="4787900"/>
                </a:lnTo>
                <a:lnTo>
                  <a:pt x="3396615" y="4787900"/>
                </a:lnTo>
                <a:lnTo>
                  <a:pt x="3386772" y="4787900"/>
                </a:lnTo>
                <a:lnTo>
                  <a:pt x="3376295" y="4787582"/>
                </a:lnTo>
                <a:lnTo>
                  <a:pt x="3356610" y="4787265"/>
                </a:lnTo>
                <a:lnTo>
                  <a:pt x="3331210" y="4787265"/>
                </a:lnTo>
                <a:lnTo>
                  <a:pt x="3316922" y="4787265"/>
                </a:lnTo>
                <a:lnTo>
                  <a:pt x="3302000" y="4786947"/>
                </a:lnTo>
                <a:lnTo>
                  <a:pt x="3286760" y="4786630"/>
                </a:lnTo>
                <a:lnTo>
                  <a:pt x="3271202" y="4785042"/>
                </a:lnTo>
                <a:lnTo>
                  <a:pt x="3263582" y="4784090"/>
                </a:lnTo>
                <a:lnTo>
                  <a:pt x="3255645" y="4782820"/>
                </a:lnTo>
                <a:lnTo>
                  <a:pt x="3248025" y="4781867"/>
                </a:lnTo>
                <a:lnTo>
                  <a:pt x="3240405" y="4780280"/>
                </a:lnTo>
                <a:lnTo>
                  <a:pt x="3233102" y="4778375"/>
                </a:lnTo>
                <a:lnTo>
                  <a:pt x="3225800" y="4776470"/>
                </a:lnTo>
                <a:lnTo>
                  <a:pt x="3218815" y="4773930"/>
                </a:lnTo>
                <a:lnTo>
                  <a:pt x="3212147" y="4771390"/>
                </a:lnTo>
                <a:lnTo>
                  <a:pt x="3205480" y="4768215"/>
                </a:lnTo>
                <a:lnTo>
                  <a:pt x="3199130" y="4765040"/>
                </a:lnTo>
                <a:lnTo>
                  <a:pt x="3193097" y="4761230"/>
                </a:lnTo>
                <a:lnTo>
                  <a:pt x="3187382" y="4757420"/>
                </a:lnTo>
                <a:lnTo>
                  <a:pt x="3182302" y="4752657"/>
                </a:lnTo>
                <a:lnTo>
                  <a:pt x="3177540" y="4747895"/>
                </a:lnTo>
                <a:lnTo>
                  <a:pt x="3173095" y="4742497"/>
                </a:lnTo>
                <a:lnTo>
                  <a:pt x="3169285" y="4736782"/>
                </a:lnTo>
                <a:lnTo>
                  <a:pt x="3165792" y="4730750"/>
                </a:lnTo>
                <a:lnTo>
                  <a:pt x="3162617" y="4723765"/>
                </a:lnTo>
                <a:lnTo>
                  <a:pt x="3159125" y="4715510"/>
                </a:lnTo>
                <a:lnTo>
                  <a:pt x="3155950" y="4706937"/>
                </a:lnTo>
                <a:lnTo>
                  <a:pt x="3152775" y="4697412"/>
                </a:lnTo>
                <a:lnTo>
                  <a:pt x="3149600" y="4686935"/>
                </a:lnTo>
                <a:lnTo>
                  <a:pt x="3147060" y="4675505"/>
                </a:lnTo>
                <a:lnTo>
                  <a:pt x="3143885" y="4663757"/>
                </a:lnTo>
                <a:lnTo>
                  <a:pt x="3138170" y="4638675"/>
                </a:lnTo>
                <a:lnTo>
                  <a:pt x="3133090" y="4611370"/>
                </a:lnTo>
                <a:lnTo>
                  <a:pt x="3127692" y="4582795"/>
                </a:lnTo>
                <a:lnTo>
                  <a:pt x="3122930" y="4553585"/>
                </a:lnTo>
                <a:lnTo>
                  <a:pt x="3118167" y="4524057"/>
                </a:lnTo>
                <a:lnTo>
                  <a:pt x="3114357" y="4494530"/>
                </a:lnTo>
                <a:lnTo>
                  <a:pt x="3110547" y="4465637"/>
                </a:lnTo>
                <a:lnTo>
                  <a:pt x="3107055" y="4438015"/>
                </a:lnTo>
                <a:lnTo>
                  <a:pt x="3103880" y="4411980"/>
                </a:lnTo>
                <a:lnTo>
                  <a:pt x="3101022" y="4387850"/>
                </a:lnTo>
                <a:lnTo>
                  <a:pt x="3098800" y="4366260"/>
                </a:lnTo>
                <a:lnTo>
                  <a:pt x="3096895" y="4348162"/>
                </a:lnTo>
                <a:lnTo>
                  <a:pt x="3084830" y="4298315"/>
                </a:lnTo>
                <a:lnTo>
                  <a:pt x="3082290" y="4291330"/>
                </a:lnTo>
                <a:lnTo>
                  <a:pt x="3081337" y="4286885"/>
                </a:lnTo>
                <a:lnTo>
                  <a:pt x="3080067" y="4281805"/>
                </a:lnTo>
                <a:lnTo>
                  <a:pt x="3077845" y="4272597"/>
                </a:lnTo>
                <a:lnTo>
                  <a:pt x="3059430" y="4183380"/>
                </a:lnTo>
                <a:lnTo>
                  <a:pt x="3060065" y="4183062"/>
                </a:lnTo>
                <a:lnTo>
                  <a:pt x="3060065" y="4182110"/>
                </a:lnTo>
                <a:lnTo>
                  <a:pt x="3060065" y="4181157"/>
                </a:lnTo>
                <a:lnTo>
                  <a:pt x="3059430" y="4180205"/>
                </a:lnTo>
                <a:lnTo>
                  <a:pt x="3057842" y="4177982"/>
                </a:lnTo>
                <a:lnTo>
                  <a:pt x="3056572" y="4176077"/>
                </a:lnTo>
                <a:lnTo>
                  <a:pt x="3030220" y="4530725"/>
                </a:lnTo>
                <a:lnTo>
                  <a:pt x="3028950" y="4544377"/>
                </a:lnTo>
                <a:lnTo>
                  <a:pt x="3028315" y="4561522"/>
                </a:lnTo>
                <a:lnTo>
                  <a:pt x="3027362" y="4581207"/>
                </a:lnTo>
                <a:lnTo>
                  <a:pt x="3027045" y="4603115"/>
                </a:lnTo>
                <a:lnTo>
                  <a:pt x="3026727" y="4625975"/>
                </a:lnTo>
                <a:lnTo>
                  <a:pt x="3025775" y="4650105"/>
                </a:lnTo>
                <a:lnTo>
                  <a:pt x="3024822" y="4674235"/>
                </a:lnTo>
                <a:lnTo>
                  <a:pt x="3023553" y="4698047"/>
                </a:lnTo>
                <a:lnTo>
                  <a:pt x="3022918" y="4705350"/>
                </a:lnTo>
                <a:lnTo>
                  <a:pt x="3021647" y="4715192"/>
                </a:lnTo>
                <a:lnTo>
                  <a:pt x="3019742" y="4726940"/>
                </a:lnTo>
                <a:lnTo>
                  <a:pt x="3017203" y="4739005"/>
                </a:lnTo>
                <a:lnTo>
                  <a:pt x="3014663" y="4751070"/>
                </a:lnTo>
                <a:lnTo>
                  <a:pt x="3012122" y="4762500"/>
                </a:lnTo>
                <a:lnTo>
                  <a:pt x="3010852" y="4766945"/>
                </a:lnTo>
                <a:lnTo>
                  <a:pt x="3009582" y="4771390"/>
                </a:lnTo>
                <a:lnTo>
                  <a:pt x="3007995" y="4774882"/>
                </a:lnTo>
                <a:lnTo>
                  <a:pt x="3006725" y="4777422"/>
                </a:lnTo>
                <a:lnTo>
                  <a:pt x="3002915" y="4782502"/>
                </a:lnTo>
                <a:lnTo>
                  <a:pt x="2997200" y="4789170"/>
                </a:lnTo>
                <a:lnTo>
                  <a:pt x="2993708" y="4792345"/>
                </a:lnTo>
                <a:lnTo>
                  <a:pt x="2990532" y="4795520"/>
                </a:lnTo>
                <a:lnTo>
                  <a:pt x="2987357" y="4797742"/>
                </a:lnTo>
                <a:lnTo>
                  <a:pt x="2985135" y="4799330"/>
                </a:lnTo>
                <a:lnTo>
                  <a:pt x="2981007" y="4801552"/>
                </a:lnTo>
                <a:lnTo>
                  <a:pt x="2976563" y="4803457"/>
                </a:lnTo>
                <a:lnTo>
                  <a:pt x="2971800" y="4805680"/>
                </a:lnTo>
                <a:lnTo>
                  <a:pt x="2966720" y="4807267"/>
                </a:lnTo>
                <a:lnTo>
                  <a:pt x="2961640" y="4808537"/>
                </a:lnTo>
                <a:lnTo>
                  <a:pt x="2956242" y="4809807"/>
                </a:lnTo>
                <a:lnTo>
                  <a:pt x="2950210" y="4811077"/>
                </a:lnTo>
                <a:lnTo>
                  <a:pt x="2944495" y="4812030"/>
                </a:lnTo>
                <a:lnTo>
                  <a:pt x="2932113" y="4813617"/>
                </a:lnTo>
                <a:lnTo>
                  <a:pt x="2919095" y="4814570"/>
                </a:lnTo>
                <a:lnTo>
                  <a:pt x="2906078" y="4815205"/>
                </a:lnTo>
                <a:lnTo>
                  <a:pt x="2892742" y="4815205"/>
                </a:lnTo>
                <a:lnTo>
                  <a:pt x="2879725" y="4814887"/>
                </a:lnTo>
                <a:lnTo>
                  <a:pt x="2867025" y="4814570"/>
                </a:lnTo>
                <a:lnTo>
                  <a:pt x="2854960" y="4813617"/>
                </a:lnTo>
                <a:lnTo>
                  <a:pt x="2843530" y="4812665"/>
                </a:lnTo>
                <a:lnTo>
                  <a:pt x="2833370" y="4811395"/>
                </a:lnTo>
                <a:lnTo>
                  <a:pt x="2824162" y="4809807"/>
                </a:lnTo>
                <a:lnTo>
                  <a:pt x="2816860" y="4808537"/>
                </a:lnTo>
                <a:lnTo>
                  <a:pt x="2810510" y="4807585"/>
                </a:lnTo>
                <a:lnTo>
                  <a:pt x="2736215" y="4790122"/>
                </a:lnTo>
                <a:lnTo>
                  <a:pt x="2730182" y="4787265"/>
                </a:lnTo>
                <a:lnTo>
                  <a:pt x="2724467" y="4784090"/>
                </a:lnTo>
                <a:lnTo>
                  <a:pt x="2719070" y="4780597"/>
                </a:lnTo>
                <a:lnTo>
                  <a:pt x="2713990" y="4776470"/>
                </a:lnTo>
                <a:lnTo>
                  <a:pt x="2709228" y="4771707"/>
                </a:lnTo>
                <a:lnTo>
                  <a:pt x="2705100" y="4766627"/>
                </a:lnTo>
                <a:lnTo>
                  <a:pt x="2700972" y="4761230"/>
                </a:lnTo>
                <a:lnTo>
                  <a:pt x="2697480" y="4755197"/>
                </a:lnTo>
                <a:lnTo>
                  <a:pt x="2693987" y="4749165"/>
                </a:lnTo>
                <a:lnTo>
                  <a:pt x="2691130" y="4742497"/>
                </a:lnTo>
                <a:lnTo>
                  <a:pt x="2687955" y="4735830"/>
                </a:lnTo>
                <a:lnTo>
                  <a:pt x="2685415" y="4728845"/>
                </a:lnTo>
                <a:lnTo>
                  <a:pt x="2682875" y="4721542"/>
                </a:lnTo>
                <a:lnTo>
                  <a:pt x="2680335" y="4713922"/>
                </a:lnTo>
                <a:lnTo>
                  <a:pt x="2678430" y="4706302"/>
                </a:lnTo>
                <a:lnTo>
                  <a:pt x="2676525" y="4699000"/>
                </a:lnTo>
                <a:lnTo>
                  <a:pt x="2673032" y="4682807"/>
                </a:lnTo>
                <a:lnTo>
                  <a:pt x="2669857" y="4666932"/>
                </a:lnTo>
                <a:lnTo>
                  <a:pt x="2667317" y="4651375"/>
                </a:lnTo>
                <a:lnTo>
                  <a:pt x="2664460" y="4636135"/>
                </a:lnTo>
                <a:lnTo>
                  <a:pt x="2661920" y="4621530"/>
                </a:lnTo>
                <a:lnTo>
                  <a:pt x="2659063" y="4607877"/>
                </a:lnTo>
                <a:lnTo>
                  <a:pt x="2657475" y="4601210"/>
                </a:lnTo>
                <a:lnTo>
                  <a:pt x="2655888" y="4595177"/>
                </a:lnTo>
                <a:lnTo>
                  <a:pt x="2654300" y="4589462"/>
                </a:lnTo>
                <a:lnTo>
                  <a:pt x="2652395" y="4584065"/>
                </a:lnTo>
                <a:lnTo>
                  <a:pt x="2649855" y="4575810"/>
                </a:lnTo>
                <a:lnTo>
                  <a:pt x="2646997" y="4567555"/>
                </a:lnTo>
                <a:lnTo>
                  <a:pt x="2644775" y="4559617"/>
                </a:lnTo>
                <a:lnTo>
                  <a:pt x="2642552" y="4551680"/>
                </a:lnTo>
                <a:lnTo>
                  <a:pt x="2638743" y="4535805"/>
                </a:lnTo>
                <a:lnTo>
                  <a:pt x="2636202" y="4520565"/>
                </a:lnTo>
                <a:lnTo>
                  <a:pt x="2633345" y="4505325"/>
                </a:lnTo>
                <a:lnTo>
                  <a:pt x="2631440" y="4490720"/>
                </a:lnTo>
                <a:lnTo>
                  <a:pt x="2629853" y="4475797"/>
                </a:lnTo>
                <a:lnTo>
                  <a:pt x="2628265" y="4461827"/>
                </a:lnTo>
                <a:lnTo>
                  <a:pt x="2626995" y="4447857"/>
                </a:lnTo>
                <a:lnTo>
                  <a:pt x="2625407" y="4434205"/>
                </a:lnTo>
                <a:lnTo>
                  <a:pt x="2624138" y="4420552"/>
                </a:lnTo>
                <a:lnTo>
                  <a:pt x="2621915" y="4407535"/>
                </a:lnTo>
                <a:lnTo>
                  <a:pt x="2619692" y="4394835"/>
                </a:lnTo>
                <a:lnTo>
                  <a:pt x="2617152" y="4382452"/>
                </a:lnTo>
                <a:lnTo>
                  <a:pt x="2615565" y="4376420"/>
                </a:lnTo>
                <a:lnTo>
                  <a:pt x="2613342" y="4370387"/>
                </a:lnTo>
                <a:lnTo>
                  <a:pt x="2611437" y="4364355"/>
                </a:lnTo>
                <a:lnTo>
                  <a:pt x="2609215" y="4358640"/>
                </a:lnTo>
                <a:lnTo>
                  <a:pt x="2595245" y="4322445"/>
                </a:lnTo>
                <a:lnTo>
                  <a:pt x="2593975" y="4317365"/>
                </a:lnTo>
                <a:lnTo>
                  <a:pt x="2592387" y="4309110"/>
                </a:lnTo>
                <a:lnTo>
                  <a:pt x="2590482" y="4299267"/>
                </a:lnTo>
                <a:lnTo>
                  <a:pt x="2588578" y="4288472"/>
                </a:lnTo>
                <a:lnTo>
                  <a:pt x="2586355" y="4277360"/>
                </a:lnTo>
                <a:lnTo>
                  <a:pt x="2584767" y="4266247"/>
                </a:lnTo>
                <a:lnTo>
                  <a:pt x="2583180" y="4256722"/>
                </a:lnTo>
                <a:lnTo>
                  <a:pt x="2582227" y="4249102"/>
                </a:lnTo>
                <a:lnTo>
                  <a:pt x="2571433" y="4150677"/>
                </a:lnTo>
                <a:lnTo>
                  <a:pt x="2569210" y="4139882"/>
                </a:lnTo>
                <a:lnTo>
                  <a:pt x="2567305" y="4129722"/>
                </a:lnTo>
                <a:lnTo>
                  <a:pt x="2566035" y="4119880"/>
                </a:lnTo>
                <a:lnTo>
                  <a:pt x="2564765" y="4110672"/>
                </a:lnTo>
                <a:lnTo>
                  <a:pt x="2564130" y="4092575"/>
                </a:lnTo>
                <a:lnTo>
                  <a:pt x="2563495" y="4075112"/>
                </a:lnTo>
                <a:lnTo>
                  <a:pt x="2562860" y="4057650"/>
                </a:lnTo>
                <a:lnTo>
                  <a:pt x="2561590" y="4039235"/>
                </a:lnTo>
                <a:lnTo>
                  <a:pt x="2560637" y="4030027"/>
                </a:lnTo>
                <a:lnTo>
                  <a:pt x="2559050" y="4019867"/>
                </a:lnTo>
                <a:lnTo>
                  <a:pt x="2556510" y="4009390"/>
                </a:lnTo>
                <a:lnTo>
                  <a:pt x="2553970" y="3997960"/>
                </a:lnTo>
                <a:lnTo>
                  <a:pt x="2533015" y="3837305"/>
                </a:lnTo>
                <a:lnTo>
                  <a:pt x="2532380" y="3834130"/>
                </a:lnTo>
                <a:lnTo>
                  <a:pt x="2531745" y="3830637"/>
                </a:lnTo>
                <a:lnTo>
                  <a:pt x="2531427" y="3826827"/>
                </a:lnTo>
                <a:lnTo>
                  <a:pt x="2530792" y="3823652"/>
                </a:lnTo>
                <a:lnTo>
                  <a:pt x="2509520" y="3508692"/>
                </a:lnTo>
                <a:lnTo>
                  <a:pt x="2509520" y="3500120"/>
                </a:lnTo>
                <a:lnTo>
                  <a:pt x="2508885" y="3491230"/>
                </a:lnTo>
                <a:lnTo>
                  <a:pt x="2507932" y="3481705"/>
                </a:lnTo>
                <a:lnTo>
                  <a:pt x="2506663" y="3472497"/>
                </a:lnTo>
                <a:lnTo>
                  <a:pt x="2504122" y="3453765"/>
                </a:lnTo>
                <a:lnTo>
                  <a:pt x="2500948" y="3434397"/>
                </a:lnTo>
                <a:lnTo>
                  <a:pt x="2498090" y="3414395"/>
                </a:lnTo>
                <a:lnTo>
                  <a:pt x="2495550" y="3394710"/>
                </a:lnTo>
                <a:lnTo>
                  <a:pt x="2494598" y="3384867"/>
                </a:lnTo>
                <a:lnTo>
                  <a:pt x="2493962" y="3374707"/>
                </a:lnTo>
                <a:lnTo>
                  <a:pt x="2493645" y="3364865"/>
                </a:lnTo>
                <a:lnTo>
                  <a:pt x="2493010" y="3355022"/>
                </a:lnTo>
                <a:lnTo>
                  <a:pt x="2487612" y="3360737"/>
                </a:lnTo>
                <a:lnTo>
                  <a:pt x="2483802" y="3364865"/>
                </a:lnTo>
                <a:lnTo>
                  <a:pt x="2480627" y="3368675"/>
                </a:lnTo>
                <a:lnTo>
                  <a:pt x="2478405" y="3372167"/>
                </a:lnTo>
                <a:lnTo>
                  <a:pt x="2476818" y="3375977"/>
                </a:lnTo>
                <a:lnTo>
                  <a:pt x="2475230" y="3381375"/>
                </a:lnTo>
                <a:lnTo>
                  <a:pt x="2473642" y="3388360"/>
                </a:lnTo>
                <a:lnTo>
                  <a:pt x="2472055" y="3398202"/>
                </a:lnTo>
                <a:lnTo>
                  <a:pt x="2471103" y="3407410"/>
                </a:lnTo>
                <a:lnTo>
                  <a:pt x="2469832" y="3417252"/>
                </a:lnTo>
                <a:lnTo>
                  <a:pt x="2468563" y="3426777"/>
                </a:lnTo>
                <a:lnTo>
                  <a:pt x="2467927" y="3436937"/>
                </a:lnTo>
                <a:lnTo>
                  <a:pt x="2466975" y="3457575"/>
                </a:lnTo>
                <a:lnTo>
                  <a:pt x="2466657" y="3479482"/>
                </a:lnTo>
                <a:lnTo>
                  <a:pt x="2466657" y="3501390"/>
                </a:lnTo>
                <a:lnTo>
                  <a:pt x="2466975" y="3524250"/>
                </a:lnTo>
                <a:lnTo>
                  <a:pt x="2467610" y="3547110"/>
                </a:lnTo>
                <a:lnTo>
                  <a:pt x="2467927" y="3570605"/>
                </a:lnTo>
                <a:lnTo>
                  <a:pt x="2468245" y="3594417"/>
                </a:lnTo>
                <a:lnTo>
                  <a:pt x="2468563" y="3618230"/>
                </a:lnTo>
                <a:lnTo>
                  <a:pt x="2468563" y="3641725"/>
                </a:lnTo>
                <a:lnTo>
                  <a:pt x="2467927" y="3665537"/>
                </a:lnTo>
                <a:lnTo>
                  <a:pt x="2466340" y="3689032"/>
                </a:lnTo>
                <a:lnTo>
                  <a:pt x="2464435" y="3712210"/>
                </a:lnTo>
                <a:lnTo>
                  <a:pt x="2463165" y="3723957"/>
                </a:lnTo>
                <a:lnTo>
                  <a:pt x="2461577" y="3735387"/>
                </a:lnTo>
                <a:lnTo>
                  <a:pt x="2459673" y="3746500"/>
                </a:lnTo>
                <a:lnTo>
                  <a:pt x="2457450" y="3757930"/>
                </a:lnTo>
                <a:lnTo>
                  <a:pt x="2454592" y="3770312"/>
                </a:lnTo>
                <a:lnTo>
                  <a:pt x="2451417" y="3781742"/>
                </a:lnTo>
                <a:lnTo>
                  <a:pt x="2448243" y="3791267"/>
                </a:lnTo>
                <a:lnTo>
                  <a:pt x="2446020" y="3801110"/>
                </a:lnTo>
                <a:lnTo>
                  <a:pt x="2445385" y="3805872"/>
                </a:lnTo>
                <a:lnTo>
                  <a:pt x="2444750" y="3810952"/>
                </a:lnTo>
                <a:lnTo>
                  <a:pt x="2444432" y="3816350"/>
                </a:lnTo>
                <a:lnTo>
                  <a:pt x="2444432" y="3821747"/>
                </a:lnTo>
                <a:lnTo>
                  <a:pt x="2445385" y="3827462"/>
                </a:lnTo>
                <a:lnTo>
                  <a:pt x="2446020" y="3833812"/>
                </a:lnTo>
                <a:lnTo>
                  <a:pt x="2447608" y="3840480"/>
                </a:lnTo>
                <a:lnTo>
                  <a:pt x="2449830" y="3847782"/>
                </a:lnTo>
                <a:lnTo>
                  <a:pt x="2454592" y="3861752"/>
                </a:lnTo>
                <a:lnTo>
                  <a:pt x="2456815" y="3871912"/>
                </a:lnTo>
                <a:lnTo>
                  <a:pt x="2459037" y="3881755"/>
                </a:lnTo>
                <a:lnTo>
                  <a:pt x="2459673" y="3891915"/>
                </a:lnTo>
                <a:lnTo>
                  <a:pt x="2459990" y="3901440"/>
                </a:lnTo>
                <a:lnTo>
                  <a:pt x="2459990" y="3911600"/>
                </a:lnTo>
                <a:lnTo>
                  <a:pt x="2459673" y="3921442"/>
                </a:lnTo>
                <a:lnTo>
                  <a:pt x="2459037" y="3930650"/>
                </a:lnTo>
                <a:lnTo>
                  <a:pt x="2458085" y="3940492"/>
                </a:lnTo>
                <a:lnTo>
                  <a:pt x="2455227" y="3959542"/>
                </a:lnTo>
                <a:lnTo>
                  <a:pt x="2453005" y="3978592"/>
                </a:lnTo>
                <a:lnTo>
                  <a:pt x="2451735" y="3987800"/>
                </a:lnTo>
                <a:lnTo>
                  <a:pt x="2451100" y="3997642"/>
                </a:lnTo>
                <a:lnTo>
                  <a:pt x="2450465" y="4007167"/>
                </a:lnTo>
                <a:lnTo>
                  <a:pt x="2450465" y="4016375"/>
                </a:lnTo>
                <a:lnTo>
                  <a:pt x="2450465" y="4034155"/>
                </a:lnTo>
                <a:lnTo>
                  <a:pt x="2450465" y="4051935"/>
                </a:lnTo>
                <a:lnTo>
                  <a:pt x="2450783" y="4069397"/>
                </a:lnTo>
                <a:lnTo>
                  <a:pt x="2450783" y="4086860"/>
                </a:lnTo>
                <a:lnTo>
                  <a:pt x="2451100" y="4104322"/>
                </a:lnTo>
                <a:lnTo>
                  <a:pt x="2451417" y="4121785"/>
                </a:lnTo>
                <a:lnTo>
                  <a:pt x="2451417" y="4139565"/>
                </a:lnTo>
                <a:lnTo>
                  <a:pt x="2451735" y="4157345"/>
                </a:lnTo>
                <a:lnTo>
                  <a:pt x="2451735" y="4174807"/>
                </a:lnTo>
                <a:lnTo>
                  <a:pt x="2451735" y="4192270"/>
                </a:lnTo>
                <a:lnTo>
                  <a:pt x="2451417" y="4209732"/>
                </a:lnTo>
                <a:lnTo>
                  <a:pt x="2450783" y="4227830"/>
                </a:lnTo>
                <a:lnTo>
                  <a:pt x="2449830" y="4245292"/>
                </a:lnTo>
                <a:lnTo>
                  <a:pt x="2448877" y="4263072"/>
                </a:lnTo>
                <a:lnTo>
                  <a:pt x="2447608" y="4281170"/>
                </a:lnTo>
                <a:lnTo>
                  <a:pt x="2445702" y="4298950"/>
                </a:lnTo>
                <a:lnTo>
                  <a:pt x="2442210" y="4333240"/>
                </a:lnTo>
                <a:lnTo>
                  <a:pt x="2439353" y="4363720"/>
                </a:lnTo>
                <a:lnTo>
                  <a:pt x="2437765" y="4391025"/>
                </a:lnTo>
                <a:lnTo>
                  <a:pt x="2436812" y="4415472"/>
                </a:lnTo>
                <a:lnTo>
                  <a:pt x="2436812" y="4437380"/>
                </a:lnTo>
                <a:lnTo>
                  <a:pt x="2437130" y="4457382"/>
                </a:lnTo>
                <a:lnTo>
                  <a:pt x="2437765" y="4476115"/>
                </a:lnTo>
                <a:lnTo>
                  <a:pt x="2438718" y="4493577"/>
                </a:lnTo>
                <a:lnTo>
                  <a:pt x="2440305" y="4511357"/>
                </a:lnTo>
                <a:lnTo>
                  <a:pt x="2441257" y="4528502"/>
                </a:lnTo>
                <a:lnTo>
                  <a:pt x="2442527" y="4546282"/>
                </a:lnTo>
                <a:lnTo>
                  <a:pt x="2443797" y="4565015"/>
                </a:lnTo>
                <a:lnTo>
                  <a:pt x="2444750" y="4585335"/>
                </a:lnTo>
                <a:lnTo>
                  <a:pt x="2445385" y="4607242"/>
                </a:lnTo>
                <a:lnTo>
                  <a:pt x="2445385" y="4632007"/>
                </a:lnTo>
                <a:lnTo>
                  <a:pt x="2444432" y="4659630"/>
                </a:lnTo>
                <a:lnTo>
                  <a:pt x="2444115" y="4687570"/>
                </a:lnTo>
                <a:lnTo>
                  <a:pt x="2444115" y="4708525"/>
                </a:lnTo>
                <a:lnTo>
                  <a:pt x="2444750" y="4725035"/>
                </a:lnTo>
                <a:lnTo>
                  <a:pt x="2445385" y="4740275"/>
                </a:lnTo>
                <a:lnTo>
                  <a:pt x="2445702" y="4748212"/>
                </a:lnTo>
                <a:lnTo>
                  <a:pt x="2445385" y="4756785"/>
                </a:lnTo>
                <a:lnTo>
                  <a:pt x="2445385" y="4766945"/>
                </a:lnTo>
                <a:lnTo>
                  <a:pt x="2444432" y="4778375"/>
                </a:lnTo>
                <a:lnTo>
                  <a:pt x="2443797" y="4792027"/>
                </a:lnTo>
                <a:lnTo>
                  <a:pt x="2442527" y="4807585"/>
                </a:lnTo>
                <a:lnTo>
                  <a:pt x="2440622" y="4825682"/>
                </a:lnTo>
                <a:lnTo>
                  <a:pt x="2438718" y="4847590"/>
                </a:lnTo>
                <a:lnTo>
                  <a:pt x="2429828" y="4847907"/>
                </a:lnTo>
                <a:lnTo>
                  <a:pt x="2422207" y="4848542"/>
                </a:lnTo>
                <a:lnTo>
                  <a:pt x="2415540" y="4849177"/>
                </a:lnTo>
                <a:lnTo>
                  <a:pt x="2410142" y="4849495"/>
                </a:lnTo>
                <a:lnTo>
                  <a:pt x="2401570" y="4851082"/>
                </a:lnTo>
                <a:lnTo>
                  <a:pt x="2394585" y="4852987"/>
                </a:lnTo>
                <a:lnTo>
                  <a:pt x="2387600" y="4854257"/>
                </a:lnTo>
                <a:lnTo>
                  <a:pt x="2378710" y="4854892"/>
                </a:lnTo>
                <a:lnTo>
                  <a:pt x="2373630" y="4855527"/>
                </a:lnTo>
                <a:lnTo>
                  <a:pt x="2366962" y="4855527"/>
                </a:lnTo>
                <a:lnTo>
                  <a:pt x="2359660" y="4855527"/>
                </a:lnTo>
                <a:lnTo>
                  <a:pt x="2350770" y="4854892"/>
                </a:lnTo>
                <a:lnTo>
                  <a:pt x="2337435" y="4854575"/>
                </a:lnTo>
                <a:lnTo>
                  <a:pt x="2325370" y="4854575"/>
                </a:lnTo>
                <a:lnTo>
                  <a:pt x="2314257" y="4854892"/>
                </a:lnTo>
                <a:lnTo>
                  <a:pt x="2304415" y="4855527"/>
                </a:lnTo>
                <a:lnTo>
                  <a:pt x="2286635" y="4856797"/>
                </a:lnTo>
                <a:lnTo>
                  <a:pt x="2270442" y="4858067"/>
                </a:lnTo>
                <a:lnTo>
                  <a:pt x="2262505" y="4858385"/>
                </a:lnTo>
                <a:lnTo>
                  <a:pt x="2254567" y="4858385"/>
                </a:lnTo>
                <a:lnTo>
                  <a:pt x="2246312" y="4857750"/>
                </a:lnTo>
                <a:lnTo>
                  <a:pt x="2237740" y="4856480"/>
                </a:lnTo>
                <a:lnTo>
                  <a:pt x="2228215" y="4854575"/>
                </a:lnTo>
                <a:lnTo>
                  <a:pt x="2218372" y="4852035"/>
                </a:lnTo>
                <a:lnTo>
                  <a:pt x="2206943" y="4847907"/>
                </a:lnTo>
                <a:lnTo>
                  <a:pt x="2194877" y="4843462"/>
                </a:lnTo>
                <a:lnTo>
                  <a:pt x="2157413" y="4826317"/>
                </a:lnTo>
                <a:lnTo>
                  <a:pt x="2153602" y="4821555"/>
                </a:lnTo>
                <a:lnTo>
                  <a:pt x="2150110" y="4815205"/>
                </a:lnTo>
                <a:lnTo>
                  <a:pt x="2146935" y="4807585"/>
                </a:lnTo>
                <a:lnTo>
                  <a:pt x="2143760" y="4798695"/>
                </a:lnTo>
                <a:lnTo>
                  <a:pt x="2140585" y="4787582"/>
                </a:lnTo>
                <a:lnTo>
                  <a:pt x="2138045" y="4775835"/>
                </a:lnTo>
                <a:lnTo>
                  <a:pt x="2135187" y="4763135"/>
                </a:lnTo>
                <a:lnTo>
                  <a:pt x="2132965" y="4749482"/>
                </a:lnTo>
                <a:lnTo>
                  <a:pt x="2130743" y="4734560"/>
                </a:lnTo>
                <a:lnTo>
                  <a:pt x="2128203" y="4719002"/>
                </a:lnTo>
                <a:lnTo>
                  <a:pt x="2125980" y="4702810"/>
                </a:lnTo>
                <a:lnTo>
                  <a:pt x="2124075" y="4685982"/>
                </a:lnTo>
                <a:lnTo>
                  <a:pt x="2119947" y="4651057"/>
                </a:lnTo>
                <a:lnTo>
                  <a:pt x="2116455" y="4614862"/>
                </a:lnTo>
                <a:lnTo>
                  <a:pt x="2112963" y="4578667"/>
                </a:lnTo>
                <a:lnTo>
                  <a:pt x="2109152" y="4542790"/>
                </a:lnTo>
                <a:lnTo>
                  <a:pt x="2105660" y="4508500"/>
                </a:lnTo>
                <a:lnTo>
                  <a:pt x="2101850" y="4476432"/>
                </a:lnTo>
                <a:lnTo>
                  <a:pt x="2099945" y="4461827"/>
                </a:lnTo>
                <a:lnTo>
                  <a:pt x="2097722" y="4447857"/>
                </a:lnTo>
                <a:lnTo>
                  <a:pt x="2095500" y="4434522"/>
                </a:lnTo>
                <a:lnTo>
                  <a:pt x="2093595" y="4422775"/>
                </a:lnTo>
                <a:lnTo>
                  <a:pt x="2091373" y="4411980"/>
                </a:lnTo>
                <a:lnTo>
                  <a:pt x="2088515" y="4402455"/>
                </a:lnTo>
                <a:lnTo>
                  <a:pt x="2085658" y="4394835"/>
                </a:lnTo>
                <a:lnTo>
                  <a:pt x="2083118" y="4388167"/>
                </a:lnTo>
                <a:lnTo>
                  <a:pt x="2078038" y="4378007"/>
                </a:lnTo>
                <a:lnTo>
                  <a:pt x="2075815" y="4374197"/>
                </a:lnTo>
                <a:lnTo>
                  <a:pt x="2074228" y="4371975"/>
                </a:lnTo>
                <a:lnTo>
                  <a:pt x="2070735" y="4367212"/>
                </a:lnTo>
                <a:lnTo>
                  <a:pt x="2068195" y="4611687"/>
                </a:lnTo>
                <a:lnTo>
                  <a:pt x="2067878" y="4623752"/>
                </a:lnTo>
                <a:lnTo>
                  <a:pt x="2067243" y="4635817"/>
                </a:lnTo>
                <a:lnTo>
                  <a:pt x="2066290" y="4641532"/>
                </a:lnTo>
                <a:lnTo>
                  <a:pt x="2065020" y="4647565"/>
                </a:lnTo>
                <a:lnTo>
                  <a:pt x="2064068" y="4653280"/>
                </a:lnTo>
                <a:lnTo>
                  <a:pt x="2062480" y="4658677"/>
                </a:lnTo>
                <a:lnTo>
                  <a:pt x="2060575" y="4664710"/>
                </a:lnTo>
                <a:lnTo>
                  <a:pt x="2058035" y="4669790"/>
                </a:lnTo>
                <a:lnTo>
                  <a:pt x="2055813" y="4675187"/>
                </a:lnTo>
                <a:lnTo>
                  <a:pt x="2052955" y="4680267"/>
                </a:lnTo>
                <a:lnTo>
                  <a:pt x="2049463" y="4684712"/>
                </a:lnTo>
                <a:lnTo>
                  <a:pt x="2045970" y="4689475"/>
                </a:lnTo>
                <a:lnTo>
                  <a:pt x="2041843" y="4693920"/>
                </a:lnTo>
                <a:lnTo>
                  <a:pt x="2037080" y="4698047"/>
                </a:lnTo>
                <a:lnTo>
                  <a:pt x="2031683" y="4703127"/>
                </a:lnTo>
                <a:lnTo>
                  <a:pt x="2030413" y="4704715"/>
                </a:lnTo>
                <a:lnTo>
                  <a:pt x="2026920" y="4706302"/>
                </a:lnTo>
                <a:lnTo>
                  <a:pt x="2016443" y="4709795"/>
                </a:lnTo>
                <a:lnTo>
                  <a:pt x="2012633" y="4710430"/>
                </a:lnTo>
                <a:lnTo>
                  <a:pt x="2005330" y="4712017"/>
                </a:lnTo>
                <a:lnTo>
                  <a:pt x="1997393" y="4713605"/>
                </a:lnTo>
                <a:lnTo>
                  <a:pt x="1992313" y="4713922"/>
                </a:lnTo>
                <a:lnTo>
                  <a:pt x="1821815" y="4704397"/>
                </a:lnTo>
                <a:lnTo>
                  <a:pt x="1818958" y="4704397"/>
                </a:lnTo>
                <a:lnTo>
                  <a:pt x="1813243" y="4705350"/>
                </a:lnTo>
                <a:lnTo>
                  <a:pt x="1804988" y="4706302"/>
                </a:lnTo>
                <a:lnTo>
                  <a:pt x="1795780" y="4706302"/>
                </a:lnTo>
                <a:lnTo>
                  <a:pt x="1790383" y="4706302"/>
                </a:lnTo>
                <a:lnTo>
                  <a:pt x="1784668" y="4705350"/>
                </a:lnTo>
                <a:lnTo>
                  <a:pt x="1779270" y="4704715"/>
                </a:lnTo>
                <a:lnTo>
                  <a:pt x="1773555" y="4703445"/>
                </a:lnTo>
                <a:lnTo>
                  <a:pt x="1768158" y="4701540"/>
                </a:lnTo>
                <a:lnTo>
                  <a:pt x="1762443" y="4699317"/>
                </a:lnTo>
                <a:lnTo>
                  <a:pt x="1757363" y="4696142"/>
                </a:lnTo>
                <a:lnTo>
                  <a:pt x="1752600" y="4692650"/>
                </a:lnTo>
                <a:lnTo>
                  <a:pt x="1750060" y="4689792"/>
                </a:lnTo>
                <a:lnTo>
                  <a:pt x="1747520" y="4686300"/>
                </a:lnTo>
                <a:lnTo>
                  <a:pt x="1744663" y="4682172"/>
                </a:lnTo>
                <a:lnTo>
                  <a:pt x="1741805" y="4676775"/>
                </a:lnTo>
                <a:lnTo>
                  <a:pt x="1736090" y="4664710"/>
                </a:lnTo>
                <a:lnTo>
                  <a:pt x="1730375" y="4651375"/>
                </a:lnTo>
                <a:lnTo>
                  <a:pt x="1724660" y="4637405"/>
                </a:lnTo>
                <a:lnTo>
                  <a:pt x="1719898" y="4624070"/>
                </a:lnTo>
                <a:lnTo>
                  <a:pt x="1715453" y="4612957"/>
                </a:lnTo>
                <a:lnTo>
                  <a:pt x="1711960" y="4603750"/>
                </a:lnTo>
                <a:lnTo>
                  <a:pt x="1709103" y="4595177"/>
                </a:lnTo>
                <a:lnTo>
                  <a:pt x="1707198" y="4587240"/>
                </a:lnTo>
                <a:lnTo>
                  <a:pt x="1705293" y="4579620"/>
                </a:lnTo>
                <a:lnTo>
                  <a:pt x="1703705" y="4572317"/>
                </a:lnTo>
                <a:lnTo>
                  <a:pt x="1701800" y="4559617"/>
                </a:lnTo>
                <a:lnTo>
                  <a:pt x="1699578" y="4548505"/>
                </a:lnTo>
                <a:lnTo>
                  <a:pt x="1697990" y="4543425"/>
                </a:lnTo>
                <a:lnTo>
                  <a:pt x="1696085" y="4538980"/>
                </a:lnTo>
                <a:lnTo>
                  <a:pt x="1693545" y="4534535"/>
                </a:lnTo>
                <a:lnTo>
                  <a:pt x="1691005" y="4530407"/>
                </a:lnTo>
                <a:lnTo>
                  <a:pt x="1686878" y="4526915"/>
                </a:lnTo>
                <a:lnTo>
                  <a:pt x="1682433" y="4523422"/>
                </a:lnTo>
                <a:lnTo>
                  <a:pt x="1677035" y="4520247"/>
                </a:lnTo>
                <a:lnTo>
                  <a:pt x="1670050" y="4517072"/>
                </a:lnTo>
                <a:lnTo>
                  <a:pt x="1667510" y="4747577"/>
                </a:lnTo>
                <a:lnTo>
                  <a:pt x="1667510" y="4755197"/>
                </a:lnTo>
                <a:lnTo>
                  <a:pt x="1667193" y="4762817"/>
                </a:lnTo>
                <a:lnTo>
                  <a:pt x="1665923" y="4769802"/>
                </a:lnTo>
                <a:lnTo>
                  <a:pt x="1664970" y="4776470"/>
                </a:lnTo>
                <a:lnTo>
                  <a:pt x="1663383" y="4782502"/>
                </a:lnTo>
                <a:lnTo>
                  <a:pt x="1660843" y="4788535"/>
                </a:lnTo>
                <a:lnTo>
                  <a:pt x="1658620" y="4793932"/>
                </a:lnTo>
                <a:lnTo>
                  <a:pt x="1655445" y="4799012"/>
                </a:lnTo>
                <a:lnTo>
                  <a:pt x="1651635" y="4803457"/>
                </a:lnTo>
                <a:lnTo>
                  <a:pt x="1647825" y="4808220"/>
                </a:lnTo>
                <a:lnTo>
                  <a:pt x="1642745" y="4812665"/>
                </a:lnTo>
                <a:lnTo>
                  <a:pt x="1637030" y="4816475"/>
                </a:lnTo>
                <a:lnTo>
                  <a:pt x="1630998" y="4819967"/>
                </a:lnTo>
                <a:lnTo>
                  <a:pt x="1624330" y="4823460"/>
                </a:lnTo>
                <a:lnTo>
                  <a:pt x="1616393" y="4826952"/>
                </a:lnTo>
                <a:lnTo>
                  <a:pt x="1608455" y="4830127"/>
                </a:lnTo>
                <a:lnTo>
                  <a:pt x="1596708" y="4833937"/>
                </a:lnTo>
                <a:lnTo>
                  <a:pt x="1584960" y="4837112"/>
                </a:lnTo>
                <a:lnTo>
                  <a:pt x="1574165" y="4839970"/>
                </a:lnTo>
                <a:lnTo>
                  <a:pt x="1563053" y="4841875"/>
                </a:lnTo>
                <a:lnTo>
                  <a:pt x="1552575" y="4842827"/>
                </a:lnTo>
                <a:lnTo>
                  <a:pt x="1542098" y="4844097"/>
                </a:lnTo>
                <a:lnTo>
                  <a:pt x="1532573" y="4844415"/>
                </a:lnTo>
                <a:lnTo>
                  <a:pt x="1522730" y="4844097"/>
                </a:lnTo>
                <a:lnTo>
                  <a:pt x="1512888" y="4843780"/>
                </a:lnTo>
                <a:lnTo>
                  <a:pt x="1503680" y="4842827"/>
                </a:lnTo>
                <a:lnTo>
                  <a:pt x="1494790" y="4841875"/>
                </a:lnTo>
                <a:lnTo>
                  <a:pt x="1485265" y="4839970"/>
                </a:lnTo>
                <a:lnTo>
                  <a:pt x="1476693" y="4837747"/>
                </a:lnTo>
                <a:lnTo>
                  <a:pt x="1467803" y="4835842"/>
                </a:lnTo>
                <a:lnTo>
                  <a:pt x="1459230" y="4833620"/>
                </a:lnTo>
                <a:lnTo>
                  <a:pt x="1450658" y="4830762"/>
                </a:lnTo>
                <a:lnTo>
                  <a:pt x="1351598" y="4807267"/>
                </a:lnTo>
                <a:lnTo>
                  <a:pt x="1349375" y="4806315"/>
                </a:lnTo>
                <a:lnTo>
                  <a:pt x="1344613" y="4805045"/>
                </a:lnTo>
                <a:lnTo>
                  <a:pt x="1341755" y="4802187"/>
                </a:lnTo>
                <a:lnTo>
                  <a:pt x="1338580" y="4799012"/>
                </a:lnTo>
                <a:lnTo>
                  <a:pt x="1335723" y="4795837"/>
                </a:lnTo>
                <a:lnTo>
                  <a:pt x="1333500" y="4792662"/>
                </a:lnTo>
                <a:lnTo>
                  <a:pt x="1331595" y="4789170"/>
                </a:lnTo>
                <a:lnTo>
                  <a:pt x="1330008" y="4785995"/>
                </a:lnTo>
                <a:lnTo>
                  <a:pt x="1328420" y="4782502"/>
                </a:lnTo>
                <a:lnTo>
                  <a:pt x="1327150" y="4779327"/>
                </a:lnTo>
                <a:lnTo>
                  <a:pt x="1324928" y="4772342"/>
                </a:lnTo>
                <a:lnTo>
                  <a:pt x="1323658" y="4765992"/>
                </a:lnTo>
                <a:lnTo>
                  <a:pt x="1322070" y="4758690"/>
                </a:lnTo>
                <a:lnTo>
                  <a:pt x="1321435" y="4751705"/>
                </a:lnTo>
                <a:lnTo>
                  <a:pt x="1319848" y="4744720"/>
                </a:lnTo>
                <a:lnTo>
                  <a:pt x="1318578" y="4737735"/>
                </a:lnTo>
                <a:lnTo>
                  <a:pt x="1316355" y="4730750"/>
                </a:lnTo>
                <a:lnTo>
                  <a:pt x="1313498" y="4724082"/>
                </a:lnTo>
                <a:lnTo>
                  <a:pt x="1311910" y="4721225"/>
                </a:lnTo>
                <a:lnTo>
                  <a:pt x="1310005" y="4717415"/>
                </a:lnTo>
                <a:lnTo>
                  <a:pt x="1307783" y="4714557"/>
                </a:lnTo>
                <a:lnTo>
                  <a:pt x="1304925" y="4711382"/>
                </a:lnTo>
                <a:lnTo>
                  <a:pt x="1301750" y="4707890"/>
                </a:lnTo>
                <a:lnTo>
                  <a:pt x="1298893" y="4705032"/>
                </a:lnTo>
                <a:lnTo>
                  <a:pt x="1294765" y="4701857"/>
                </a:lnTo>
                <a:lnTo>
                  <a:pt x="1290955" y="4699000"/>
                </a:lnTo>
                <a:lnTo>
                  <a:pt x="1292225" y="4709477"/>
                </a:lnTo>
                <a:lnTo>
                  <a:pt x="1293813" y="4718050"/>
                </a:lnTo>
                <a:lnTo>
                  <a:pt x="1295400" y="4725352"/>
                </a:lnTo>
                <a:lnTo>
                  <a:pt x="1297623" y="4731702"/>
                </a:lnTo>
                <a:lnTo>
                  <a:pt x="1301750" y="4741227"/>
                </a:lnTo>
                <a:lnTo>
                  <a:pt x="1306195" y="4749482"/>
                </a:lnTo>
                <a:lnTo>
                  <a:pt x="1308100" y="4753927"/>
                </a:lnTo>
                <a:lnTo>
                  <a:pt x="1309688" y="4758372"/>
                </a:lnTo>
                <a:lnTo>
                  <a:pt x="1310958" y="4763770"/>
                </a:lnTo>
                <a:lnTo>
                  <a:pt x="1311593" y="4770437"/>
                </a:lnTo>
                <a:lnTo>
                  <a:pt x="1311910" y="4778375"/>
                </a:lnTo>
                <a:lnTo>
                  <a:pt x="1311910" y="4787265"/>
                </a:lnTo>
                <a:lnTo>
                  <a:pt x="1310958" y="4798060"/>
                </a:lnTo>
                <a:lnTo>
                  <a:pt x="1309370" y="4811395"/>
                </a:lnTo>
                <a:lnTo>
                  <a:pt x="1307465" y="4822190"/>
                </a:lnTo>
                <a:lnTo>
                  <a:pt x="1305243" y="4832350"/>
                </a:lnTo>
                <a:lnTo>
                  <a:pt x="1302703" y="4841240"/>
                </a:lnTo>
                <a:lnTo>
                  <a:pt x="1299210" y="4849495"/>
                </a:lnTo>
                <a:lnTo>
                  <a:pt x="1297623" y="4853305"/>
                </a:lnTo>
                <a:lnTo>
                  <a:pt x="1295718" y="4856797"/>
                </a:lnTo>
                <a:lnTo>
                  <a:pt x="1293813" y="4860607"/>
                </a:lnTo>
                <a:lnTo>
                  <a:pt x="1291273" y="4863465"/>
                </a:lnTo>
                <a:lnTo>
                  <a:pt x="1289050" y="4866640"/>
                </a:lnTo>
                <a:lnTo>
                  <a:pt x="1286828" y="4869497"/>
                </a:lnTo>
                <a:lnTo>
                  <a:pt x="1284288" y="4872037"/>
                </a:lnTo>
                <a:lnTo>
                  <a:pt x="1281748" y="4874895"/>
                </a:lnTo>
                <a:lnTo>
                  <a:pt x="1275715" y="4879657"/>
                </a:lnTo>
                <a:lnTo>
                  <a:pt x="1269683" y="4883785"/>
                </a:lnTo>
                <a:lnTo>
                  <a:pt x="1262698" y="4887277"/>
                </a:lnTo>
                <a:lnTo>
                  <a:pt x="1254760" y="4890452"/>
                </a:lnTo>
                <a:lnTo>
                  <a:pt x="1246505" y="4893627"/>
                </a:lnTo>
                <a:lnTo>
                  <a:pt x="1237933" y="4895850"/>
                </a:lnTo>
                <a:lnTo>
                  <a:pt x="1228408" y="4898072"/>
                </a:lnTo>
                <a:lnTo>
                  <a:pt x="1218248" y="4900295"/>
                </a:lnTo>
                <a:lnTo>
                  <a:pt x="1215073" y="4900930"/>
                </a:lnTo>
                <a:lnTo>
                  <a:pt x="1211898" y="4901247"/>
                </a:lnTo>
                <a:lnTo>
                  <a:pt x="1202690" y="4902835"/>
                </a:lnTo>
                <a:lnTo>
                  <a:pt x="1193165" y="4903787"/>
                </a:lnTo>
                <a:lnTo>
                  <a:pt x="1183958" y="4903787"/>
                </a:lnTo>
                <a:lnTo>
                  <a:pt x="1174433" y="4903152"/>
                </a:lnTo>
                <a:lnTo>
                  <a:pt x="1155383" y="4900930"/>
                </a:lnTo>
                <a:lnTo>
                  <a:pt x="1136333" y="4898072"/>
                </a:lnTo>
                <a:lnTo>
                  <a:pt x="1126490" y="4896802"/>
                </a:lnTo>
                <a:lnTo>
                  <a:pt x="1116965" y="4895532"/>
                </a:lnTo>
                <a:lnTo>
                  <a:pt x="1107440" y="4894262"/>
                </a:lnTo>
                <a:lnTo>
                  <a:pt x="1097915" y="4893945"/>
                </a:lnTo>
                <a:lnTo>
                  <a:pt x="1088073" y="4893627"/>
                </a:lnTo>
                <a:lnTo>
                  <a:pt x="1078865" y="4893945"/>
                </a:lnTo>
                <a:lnTo>
                  <a:pt x="1074103" y="4894580"/>
                </a:lnTo>
                <a:lnTo>
                  <a:pt x="1069340" y="4895532"/>
                </a:lnTo>
                <a:lnTo>
                  <a:pt x="1064578" y="4896167"/>
                </a:lnTo>
                <a:lnTo>
                  <a:pt x="1060133" y="4897437"/>
                </a:lnTo>
                <a:lnTo>
                  <a:pt x="952183" y="4930775"/>
                </a:lnTo>
                <a:lnTo>
                  <a:pt x="943610" y="4932045"/>
                </a:lnTo>
                <a:lnTo>
                  <a:pt x="935355" y="4932362"/>
                </a:lnTo>
                <a:lnTo>
                  <a:pt x="927735" y="4932997"/>
                </a:lnTo>
                <a:lnTo>
                  <a:pt x="919480" y="4932997"/>
                </a:lnTo>
                <a:lnTo>
                  <a:pt x="912178" y="4932362"/>
                </a:lnTo>
                <a:lnTo>
                  <a:pt x="904240" y="4932045"/>
                </a:lnTo>
                <a:lnTo>
                  <a:pt x="896938" y="4931410"/>
                </a:lnTo>
                <a:lnTo>
                  <a:pt x="889000" y="4930457"/>
                </a:lnTo>
                <a:lnTo>
                  <a:pt x="874395" y="4928552"/>
                </a:lnTo>
                <a:lnTo>
                  <a:pt x="858838" y="4926330"/>
                </a:lnTo>
                <a:lnTo>
                  <a:pt x="842645" y="4923472"/>
                </a:lnTo>
                <a:lnTo>
                  <a:pt x="826135" y="4921567"/>
                </a:lnTo>
                <a:lnTo>
                  <a:pt x="789623" y="4917757"/>
                </a:lnTo>
                <a:lnTo>
                  <a:pt x="758190" y="4913312"/>
                </a:lnTo>
                <a:lnTo>
                  <a:pt x="744220" y="4911090"/>
                </a:lnTo>
                <a:lnTo>
                  <a:pt x="731203" y="4907915"/>
                </a:lnTo>
                <a:lnTo>
                  <a:pt x="725488" y="4906327"/>
                </a:lnTo>
                <a:lnTo>
                  <a:pt x="719773" y="4904422"/>
                </a:lnTo>
                <a:lnTo>
                  <a:pt x="714375" y="4902200"/>
                </a:lnTo>
                <a:lnTo>
                  <a:pt x="708660" y="4899660"/>
                </a:lnTo>
                <a:lnTo>
                  <a:pt x="703580" y="4897437"/>
                </a:lnTo>
                <a:lnTo>
                  <a:pt x="699135" y="4894262"/>
                </a:lnTo>
                <a:lnTo>
                  <a:pt x="694373" y="4891087"/>
                </a:lnTo>
                <a:lnTo>
                  <a:pt x="689610" y="4888230"/>
                </a:lnTo>
                <a:lnTo>
                  <a:pt x="685800" y="4884102"/>
                </a:lnTo>
                <a:lnTo>
                  <a:pt x="681355" y="4879975"/>
                </a:lnTo>
                <a:lnTo>
                  <a:pt x="677863" y="4875530"/>
                </a:lnTo>
                <a:lnTo>
                  <a:pt x="674053" y="4871085"/>
                </a:lnTo>
                <a:lnTo>
                  <a:pt x="670878" y="4865370"/>
                </a:lnTo>
                <a:lnTo>
                  <a:pt x="667385" y="4859972"/>
                </a:lnTo>
                <a:lnTo>
                  <a:pt x="664845" y="4853940"/>
                </a:lnTo>
                <a:lnTo>
                  <a:pt x="661670" y="4847272"/>
                </a:lnTo>
                <a:lnTo>
                  <a:pt x="658813" y="4840287"/>
                </a:lnTo>
                <a:lnTo>
                  <a:pt x="656590" y="4832667"/>
                </a:lnTo>
                <a:lnTo>
                  <a:pt x="653733" y="4824730"/>
                </a:lnTo>
                <a:lnTo>
                  <a:pt x="651510" y="4816157"/>
                </a:lnTo>
                <a:lnTo>
                  <a:pt x="642620" y="4815840"/>
                </a:lnTo>
                <a:lnTo>
                  <a:pt x="633095" y="4815205"/>
                </a:lnTo>
                <a:lnTo>
                  <a:pt x="623888" y="4814570"/>
                </a:lnTo>
                <a:lnTo>
                  <a:pt x="614680" y="4813300"/>
                </a:lnTo>
                <a:lnTo>
                  <a:pt x="595313" y="4810760"/>
                </a:lnTo>
                <a:lnTo>
                  <a:pt x="576263" y="4807902"/>
                </a:lnTo>
                <a:lnTo>
                  <a:pt x="558165" y="4804727"/>
                </a:lnTo>
                <a:lnTo>
                  <a:pt x="540385" y="4802187"/>
                </a:lnTo>
                <a:lnTo>
                  <a:pt x="524193" y="4799647"/>
                </a:lnTo>
                <a:lnTo>
                  <a:pt x="508953" y="4798060"/>
                </a:lnTo>
                <a:lnTo>
                  <a:pt x="500698" y="4798060"/>
                </a:lnTo>
                <a:lnTo>
                  <a:pt x="492760" y="4798695"/>
                </a:lnTo>
                <a:lnTo>
                  <a:pt x="484505" y="4799330"/>
                </a:lnTo>
                <a:lnTo>
                  <a:pt x="476568" y="4799965"/>
                </a:lnTo>
                <a:lnTo>
                  <a:pt x="469583" y="4800917"/>
                </a:lnTo>
                <a:lnTo>
                  <a:pt x="463550" y="4801552"/>
                </a:lnTo>
                <a:lnTo>
                  <a:pt x="458470" y="4802187"/>
                </a:lnTo>
                <a:lnTo>
                  <a:pt x="454343" y="4802187"/>
                </a:lnTo>
                <a:lnTo>
                  <a:pt x="449898" y="4801235"/>
                </a:lnTo>
                <a:lnTo>
                  <a:pt x="445770" y="4799965"/>
                </a:lnTo>
                <a:lnTo>
                  <a:pt x="441960" y="4799330"/>
                </a:lnTo>
                <a:lnTo>
                  <a:pt x="438468" y="4797742"/>
                </a:lnTo>
                <a:lnTo>
                  <a:pt x="432118" y="4795202"/>
                </a:lnTo>
                <a:lnTo>
                  <a:pt x="426720" y="4791392"/>
                </a:lnTo>
                <a:lnTo>
                  <a:pt x="422275" y="4787900"/>
                </a:lnTo>
                <a:lnTo>
                  <a:pt x="417830" y="4784090"/>
                </a:lnTo>
                <a:lnTo>
                  <a:pt x="413703" y="4780280"/>
                </a:lnTo>
                <a:lnTo>
                  <a:pt x="409575" y="4776470"/>
                </a:lnTo>
                <a:lnTo>
                  <a:pt x="405448" y="4772342"/>
                </a:lnTo>
                <a:lnTo>
                  <a:pt x="400685" y="4768532"/>
                </a:lnTo>
                <a:lnTo>
                  <a:pt x="394970" y="4765040"/>
                </a:lnTo>
                <a:lnTo>
                  <a:pt x="388620" y="4761865"/>
                </a:lnTo>
                <a:lnTo>
                  <a:pt x="385128" y="4760912"/>
                </a:lnTo>
                <a:lnTo>
                  <a:pt x="381000" y="4759325"/>
                </a:lnTo>
                <a:lnTo>
                  <a:pt x="376555" y="4758055"/>
                </a:lnTo>
                <a:lnTo>
                  <a:pt x="371793" y="4756785"/>
                </a:lnTo>
                <a:lnTo>
                  <a:pt x="366713" y="4756150"/>
                </a:lnTo>
                <a:lnTo>
                  <a:pt x="361315" y="4755197"/>
                </a:lnTo>
                <a:lnTo>
                  <a:pt x="355283" y="4754880"/>
                </a:lnTo>
                <a:lnTo>
                  <a:pt x="348933" y="4754562"/>
                </a:lnTo>
                <a:lnTo>
                  <a:pt x="312420" y="4752975"/>
                </a:lnTo>
                <a:lnTo>
                  <a:pt x="281623" y="4751070"/>
                </a:lnTo>
                <a:lnTo>
                  <a:pt x="268288" y="4749800"/>
                </a:lnTo>
                <a:lnTo>
                  <a:pt x="255905" y="4748847"/>
                </a:lnTo>
                <a:lnTo>
                  <a:pt x="244475" y="4747260"/>
                </a:lnTo>
                <a:lnTo>
                  <a:pt x="234315" y="4745672"/>
                </a:lnTo>
                <a:lnTo>
                  <a:pt x="225108" y="4743767"/>
                </a:lnTo>
                <a:lnTo>
                  <a:pt x="216853" y="4741862"/>
                </a:lnTo>
                <a:lnTo>
                  <a:pt x="209550" y="4739005"/>
                </a:lnTo>
                <a:lnTo>
                  <a:pt x="202883" y="4736147"/>
                </a:lnTo>
                <a:lnTo>
                  <a:pt x="197168" y="4733290"/>
                </a:lnTo>
                <a:lnTo>
                  <a:pt x="192088" y="4729162"/>
                </a:lnTo>
                <a:lnTo>
                  <a:pt x="187325" y="4725352"/>
                </a:lnTo>
                <a:lnTo>
                  <a:pt x="182880" y="4720590"/>
                </a:lnTo>
                <a:lnTo>
                  <a:pt x="179388" y="4715510"/>
                </a:lnTo>
                <a:lnTo>
                  <a:pt x="176530" y="4709795"/>
                </a:lnTo>
                <a:lnTo>
                  <a:pt x="173355" y="4703445"/>
                </a:lnTo>
                <a:lnTo>
                  <a:pt x="170815" y="4696460"/>
                </a:lnTo>
                <a:lnTo>
                  <a:pt x="168593" y="4689157"/>
                </a:lnTo>
                <a:lnTo>
                  <a:pt x="166370" y="4680902"/>
                </a:lnTo>
                <a:lnTo>
                  <a:pt x="163830" y="4672012"/>
                </a:lnTo>
                <a:lnTo>
                  <a:pt x="161925" y="4662170"/>
                </a:lnTo>
                <a:lnTo>
                  <a:pt x="157480" y="4640580"/>
                </a:lnTo>
                <a:lnTo>
                  <a:pt x="152400" y="4615497"/>
                </a:lnTo>
                <a:lnTo>
                  <a:pt x="149225" y="4601527"/>
                </a:lnTo>
                <a:lnTo>
                  <a:pt x="145733" y="4586605"/>
                </a:lnTo>
                <a:lnTo>
                  <a:pt x="141605" y="4570730"/>
                </a:lnTo>
                <a:lnTo>
                  <a:pt x="137478" y="4553902"/>
                </a:lnTo>
                <a:lnTo>
                  <a:pt x="132080" y="4531995"/>
                </a:lnTo>
                <a:lnTo>
                  <a:pt x="127000" y="4509770"/>
                </a:lnTo>
                <a:lnTo>
                  <a:pt x="122238" y="4487862"/>
                </a:lnTo>
                <a:lnTo>
                  <a:pt x="118110" y="4466590"/>
                </a:lnTo>
                <a:lnTo>
                  <a:pt x="113983" y="4445000"/>
                </a:lnTo>
                <a:lnTo>
                  <a:pt x="110490" y="4423727"/>
                </a:lnTo>
                <a:lnTo>
                  <a:pt x="106998" y="4402137"/>
                </a:lnTo>
                <a:lnTo>
                  <a:pt x="103823" y="4380865"/>
                </a:lnTo>
                <a:lnTo>
                  <a:pt x="101283" y="4359275"/>
                </a:lnTo>
                <a:lnTo>
                  <a:pt x="98425" y="4337685"/>
                </a:lnTo>
                <a:lnTo>
                  <a:pt x="95885" y="4316095"/>
                </a:lnTo>
                <a:lnTo>
                  <a:pt x="93028" y="4294505"/>
                </a:lnTo>
                <a:lnTo>
                  <a:pt x="89853" y="4272280"/>
                </a:lnTo>
                <a:lnTo>
                  <a:pt x="87313" y="4250055"/>
                </a:lnTo>
                <a:lnTo>
                  <a:pt x="84138" y="4227512"/>
                </a:lnTo>
                <a:lnTo>
                  <a:pt x="80963" y="4204335"/>
                </a:lnTo>
                <a:lnTo>
                  <a:pt x="77470" y="3941127"/>
                </a:lnTo>
                <a:lnTo>
                  <a:pt x="73978" y="3938270"/>
                </a:lnTo>
                <a:lnTo>
                  <a:pt x="70485" y="3934460"/>
                </a:lnTo>
                <a:lnTo>
                  <a:pt x="66993" y="3930967"/>
                </a:lnTo>
                <a:lnTo>
                  <a:pt x="63818" y="3927157"/>
                </a:lnTo>
                <a:lnTo>
                  <a:pt x="61278" y="3923347"/>
                </a:lnTo>
                <a:lnTo>
                  <a:pt x="58420" y="3918902"/>
                </a:lnTo>
                <a:lnTo>
                  <a:pt x="56198" y="3915092"/>
                </a:lnTo>
                <a:lnTo>
                  <a:pt x="53658" y="3910965"/>
                </a:lnTo>
                <a:lnTo>
                  <a:pt x="51753" y="3906202"/>
                </a:lnTo>
                <a:lnTo>
                  <a:pt x="49848" y="3901757"/>
                </a:lnTo>
                <a:lnTo>
                  <a:pt x="48260" y="3897312"/>
                </a:lnTo>
                <a:lnTo>
                  <a:pt x="46673" y="3892232"/>
                </a:lnTo>
                <a:lnTo>
                  <a:pt x="44133" y="3882390"/>
                </a:lnTo>
                <a:lnTo>
                  <a:pt x="41593" y="3872865"/>
                </a:lnTo>
                <a:lnTo>
                  <a:pt x="40005" y="3862070"/>
                </a:lnTo>
                <a:lnTo>
                  <a:pt x="39370" y="3852227"/>
                </a:lnTo>
                <a:lnTo>
                  <a:pt x="38418" y="3841115"/>
                </a:lnTo>
                <a:lnTo>
                  <a:pt x="38100" y="3830637"/>
                </a:lnTo>
                <a:lnTo>
                  <a:pt x="38100" y="3809682"/>
                </a:lnTo>
                <a:lnTo>
                  <a:pt x="39370" y="3789045"/>
                </a:lnTo>
                <a:lnTo>
                  <a:pt x="39370" y="3781107"/>
                </a:lnTo>
                <a:lnTo>
                  <a:pt x="39688" y="3772535"/>
                </a:lnTo>
                <a:lnTo>
                  <a:pt x="39370" y="3763645"/>
                </a:lnTo>
                <a:lnTo>
                  <a:pt x="39370" y="3754437"/>
                </a:lnTo>
                <a:lnTo>
                  <a:pt x="38100" y="3734117"/>
                </a:lnTo>
                <a:lnTo>
                  <a:pt x="36513" y="3712845"/>
                </a:lnTo>
                <a:lnTo>
                  <a:pt x="34608" y="3689985"/>
                </a:lnTo>
                <a:lnTo>
                  <a:pt x="32068" y="3666807"/>
                </a:lnTo>
                <a:lnTo>
                  <a:pt x="29528" y="3642677"/>
                </a:lnTo>
                <a:lnTo>
                  <a:pt x="26353" y="3618230"/>
                </a:lnTo>
                <a:lnTo>
                  <a:pt x="23813" y="3593465"/>
                </a:lnTo>
                <a:lnTo>
                  <a:pt x="20955" y="3569335"/>
                </a:lnTo>
                <a:lnTo>
                  <a:pt x="18733" y="3545205"/>
                </a:lnTo>
                <a:lnTo>
                  <a:pt x="16510" y="3522027"/>
                </a:lnTo>
                <a:lnTo>
                  <a:pt x="14923" y="3499802"/>
                </a:lnTo>
                <a:lnTo>
                  <a:pt x="13653" y="3478847"/>
                </a:lnTo>
                <a:lnTo>
                  <a:pt x="12700" y="3458845"/>
                </a:lnTo>
                <a:lnTo>
                  <a:pt x="13335" y="3441065"/>
                </a:lnTo>
                <a:lnTo>
                  <a:pt x="13653" y="3431857"/>
                </a:lnTo>
                <a:lnTo>
                  <a:pt x="14288" y="3424872"/>
                </a:lnTo>
                <a:lnTo>
                  <a:pt x="15240" y="3419157"/>
                </a:lnTo>
                <a:lnTo>
                  <a:pt x="15875" y="3414395"/>
                </a:lnTo>
                <a:lnTo>
                  <a:pt x="17780" y="3406775"/>
                </a:lnTo>
                <a:lnTo>
                  <a:pt x="19368" y="3400425"/>
                </a:lnTo>
                <a:lnTo>
                  <a:pt x="20320" y="3397250"/>
                </a:lnTo>
                <a:lnTo>
                  <a:pt x="20638" y="3393440"/>
                </a:lnTo>
                <a:lnTo>
                  <a:pt x="20955" y="3389312"/>
                </a:lnTo>
                <a:lnTo>
                  <a:pt x="20955" y="3384232"/>
                </a:lnTo>
                <a:lnTo>
                  <a:pt x="20638" y="3377882"/>
                </a:lnTo>
                <a:lnTo>
                  <a:pt x="20320" y="3370580"/>
                </a:lnTo>
                <a:lnTo>
                  <a:pt x="19050" y="3361372"/>
                </a:lnTo>
                <a:lnTo>
                  <a:pt x="17780" y="3350577"/>
                </a:lnTo>
                <a:lnTo>
                  <a:pt x="4763" y="3057842"/>
                </a:lnTo>
                <a:lnTo>
                  <a:pt x="4128" y="3017837"/>
                </a:lnTo>
                <a:lnTo>
                  <a:pt x="3810" y="2976880"/>
                </a:lnTo>
                <a:lnTo>
                  <a:pt x="3175" y="2935287"/>
                </a:lnTo>
                <a:lnTo>
                  <a:pt x="2223" y="2893695"/>
                </a:lnTo>
                <a:lnTo>
                  <a:pt x="1905" y="2851467"/>
                </a:lnTo>
                <a:lnTo>
                  <a:pt x="1270" y="2808922"/>
                </a:lnTo>
                <a:lnTo>
                  <a:pt x="635" y="2766695"/>
                </a:lnTo>
                <a:lnTo>
                  <a:pt x="318" y="2724150"/>
                </a:lnTo>
                <a:lnTo>
                  <a:pt x="0" y="2681287"/>
                </a:lnTo>
                <a:lnTo>
                  <a:pt x="0" y="2638425"/>
                </a:lnTo>
                <a:lnTo>
                  <a:pt x="318" y="2595562"/>
                </a:lnTo>
                <a:lnTo>
                  <a:pt x="1270" y="2553335"/>
                </a:lnTo>
                <a:lnTo>
                  <a:pt x="2223" y="2510790"/>
                </a:lnTo>
                <a:lnTo>
                  <a:pt x="3493" y="2468880"/>
                </a:lnTo>
                <a:lnTo>
                  <a:pt x="5715" y="2426652"/>
                </a:lnTo>
                <a:lnTo>
                  <a:pt x="8255" y="2385377"/>
                </a:lnTo>
                <a:lnTo>
                  <a:pt x="8890" y="2367915"/>
                </a:lnTo>
                <a:lnTo>
                  <a:pt x="8890" y="2349182"/>
                </a:lnTo>
                <a:lnTo>
                  <a:pt x="8573" y="2329815"/>
                </a:lnTo>
                <a:lnTo>
                  <a:pt x="7938" y="2310447"/>
                </a:lnTo>
                <a:lnTo>
                  <a:pt x="6985" y="2290762"/>
                </a:lnTo>
                <a:lnTo>
                  <a:pt x="6350" y="2271712"/>
                </a:lnTo>
                <a:lnTo>
                  <a:pt x="6350" y="2253615"/>
                </a:lnTo>
                <a:lnTo>
                  <a:pt x="6985" y="2235835"/>
                </a:lnTo>
                <a:lnTo>
                  <a:pt x="8890" y="2201545"/>
                </a:lnTo>
                <a:lnTo>
                  <a:pt x="10160" y="2167890"/>
                </a:lnTo>
                <a:lnTo>
                  <a:pt x="10795" y="2133917"/>
                </a:lnTo>
                <a:lnTo>
                  <a:pt x="11430" y="2100897"/>
                </a:lnTo>
                <a:lnTo>
                  <a:pt x="10795" y="2067877"/>
                </a:lnTo>
                <a:lnTo>
                  <a:pt x="10478" y="2034540"/>
                </a:lnTo>
                <a:lnTo>
                  <a:pt x="9843" y="2001837"/>
                </a:lnTo>
                <a:lnTo>
                  <a:pt x="8890" y="1969135"/>
                </a:lnTo>
                <a:lnTo>
                  <a:pt x="8255" y="1937067"/>
                </a:lnTo>
                <a:lnTo>
                  <a:pt x="7303" y="1904682"/>
                </a:lnTo>
                <a:lnTo>
                  <a:pt x="6668" y="1872297"/>
                </a:lnTo>
                <a:lnTo>
                  <a:pt x="6350" y="1839913"/>
                </a:lnTo>
                <a:lnTo>
                  <a:pt x="6350" y="1807528"/>
                </a:lnTo>
                <a:lnTo>
                  <a:pt x="6668" y="1775460"/>
                </a:lnTo>
                <a:lnTo>
                  <a:pt x="7303" y="1743075"/>
                </a:lnTo>
                <a:lnTo>
                  <a:pt x="8890" y="1710690"/>
                </a:lnTo>
                <a:lnTo>
                  <a:pt x="6668" y="1350328"/>
                </a:lnTo>
                <a:lnTo>
                  <a:pt x="6350" y="1324610"/>
                </a:lnTo>
                <a:lnTo>
                  <a:pt x="5715" y="1303020"/>
                </a:lnTo>
                <a:lnTo>
                  <a:pt x="5715" y="1285875"/>
                </a:lnTo>
                <a:lnTo>
                  <a:pt x="5398" y="1272223"/>
                </a:lnTo>
                <a:lnTo>
                  <a:pt x="5398" y="1261745"/>
                </a:lnTo>
                <a:lnTo>
                  <a:pt x="5715" y="1253808"/>
                </a:lnTo>
                <a:lnTo>
                  <a:pt x="6350" y="1247775"/>
                </a:lnTo>
                <a:lnTo>
                  <a:pt x="7303" y="1243013"/>
                </a:lnTo>
                <a:lnTo>
                  <a:pt x="8255" y="1241743"/>
                </a:lnTo>
                <a:lnTo>
                  <a:pt x="9208" y="1239520"/>
                </a:lnTo>
                <a:lnTo>
                  <a:pt x="10478" y="1237933"/>
                </a:lnTo>
                <a:lnTo>
                  <a:pt x="11748" y="1236980"/>
                </a:lnTo>
                <a:lnTo>
                  <a:pt x="14923" y="1233805"/>
                </a:lnTo>
                <a:lnTo>
                  <a:pt x="18733" y="1230313"/>
                </a:lnTo>
                <a:lnTo>
                  <a:pt x="23813" y="1225550"/>
                </a:lnTo>
                <a:lnTo>
                  <a:pt x="29845" y="1219835"/>
                </a:lnTo>
                <a:lnTo>
                  <a:pt x="37148" y="1211580"/>
                </a:lnTo>
                <a:lnTo>
                  <a:pt x="45085" y="1201103"/>
                </a:lnTo>
                <a:lnTo>
                  <a:pt x="12700" y="1201103"/>
                </a:lnTo>
                <a:lnTo>
                  <a:pt x="25400" y="1091247"/>
                </a:lnTo>
                <a:lnTo>
                  <a:pt x="24448" y="1084580"/>
                </a:lnTo>
                <a:lnTo>
                  <a:pt x="22543" y="1066800"/>
                </a:lnTo>
                <a:lnTo>
                  <a:pt x="20003" y="1039495"/>
                </a:lnTo>
                <a:lnTo>
                  <a:pt x="16828" y="1006475"/>
                </a:lnTo>
                <a:lnTo>
                  <a:pt x="15240" y="988060"/>
                </a:lnTo>
                <a:lnTo>
                  <a:pt x="13970" y="969010"/>
                </a:lnTo>
                <a:lnTo>
                  <a:pt x="12700" y="949960"/>
                </a:lnTo>
                <a:lnTo>
                  <a:pt x="12065" y="930910"/>
                </a:lnTo>
                <a:lnTo>
                  <a:pt x="11748" y="911860"/>
                </a:lnTo>
                <a:lnTo>
                  <a:pt x="11748" y="893445"/>
                </a:lnTo>
                <a:lnTo>
                  <a:pt x="12065" y="875983"/>
                </a:lnTo>
                <a:lnTo>
                  <a:pt x="12700" y="860108"/>
                </a:lnTo>
                <a:lnTo>
                  <a:pt x="13970" y="849948"/>
                </a:lnTo>
                <a:lnTo>
                  <a:pt x="15558" y="840423"/>
                </a:lnTo>
                <a:lnTo>
                  <a:pt x="17463" y="832485"/>
                </a:lnTo>
                <a:lnTo>
                  <a:pt x="19368" y="824548"/>
                </a:lnTo>
                <a:lnTo>
                  <a:pt x="22225" y="817563"/>
                </a:lnTo>
                <a:lnTo>
                  <a:pt x="25083" y="810895"/>
                </a:lnTo>
                <a:lnTo>
                  <a:pt x="27623" y="805180"/>
                </a:lnTo>
                <a:lnTo>
                  <a:pt x="30480" y="799783"/>
                </a:lnTo>
                <a:lnTo>
                  <a:pt x="36195" y="789623"/>
                </a:lnTo>
                <a:lnTo>
                  <a:pt x="40640" y="780733"/>
                </a:lnTo>
                <a:lnTo>
                  <a:pt x="42545" y="776605"/>
                </a:lnTo>
                <a:lnTo>
                  <a:pt x="44133" y="772478"/>
                </a:lnTo>
                <a:lnTo>
                  <a:pt x="44768" y="768033"/>
                </a:lnTo>
                <a:lnTo>
                  <a:pt x="45085" y="763905"/>
                </a:lnTo>
                <a:lnTo>
                  <a:pt x="44768" y="758825"/>
                </a:lnTo>
                <a:lnTo>
                  <a:pt x="44133" y="754063"/>
                </a:lnTo>
                <a:lnTo>
                  <a:pt x="42545" y="749618"/>
                </a:lnTo>
                <a:lnTo>
                  <a:pt x="40958" y="745173"/>
                </a:lnTo>
                <a:lnTo>
                  <a:pt x="37148" y="735965"/>
                </a:lnTo>
                <a:lnTo>
                  <a:pt x="32703" y="724535"/>
                </a:lnTo>
                <a:lnTo>
                  <a:pt x="30798" y="717868"/>
                </a:lnTo>
                <a:lnTo>
                  <a:pt x="29210" y="710248"/>
                </a:lnTo>
                <a:lnTo>
                  <a:pt x="27940" y="701675"/>
                </a:lnTo>
                <a:lnTo>
                  <a:pt x="27305" y="691198"/>
                </a:lnTo>
                <a:lnTo>
                  <a:pt x="27305" y="679450"/>
                </a:lnTo>
                <a:lnTo>
                  <a:pt x="27623" y="666115"/>
                </a:lnTo>
                <a:lnTo>
                  <a:pt x="29210" y="650558"/>
                </a:lnTo>
                <a:lnTo>
                  <a:pt x="31115" y="633095"/>
                </a:lnTo>
                <a:lnTo>
                  <a:pt x="33338" y="615950"/>
                </a:lnTo>
                <a:lnTo>
                  <a:pt x="35560" y="598170"/>
                </a:lnTo>
                <a:lnTo>
                  <a:pt x="37148" y="579755"/>
                </a:lnTo>
                <a:lnTo>
                  <a:pt x="38100" y="561023"/>
                </a:lnTo>
                <a:lnTo>
                  <a:pt x="38418" y="542290"/>
                </a:lnTo>
                <a:lnTo>
                  <a:pt x="39370" y="523240"/>
                </a:lnTo>
                <a:lnTo>
                  <a:pt x="39370" y="504190"/>
                </a:lnTo>
                <a:lnTo>
                  <a:pt x="39370" y="485140"/>
                </a:lnTo>
                <a:lnTo>
                  <a:pt x="39053" y="466090"/>
                </a:lnTo>
                <a:lnTo>
                  <a:pt x="38418" y="447040"/>
                </a:lnTo>
                <a:lnTo>
                  <a:pt x="38100" y="428308"/>
                </a:lnTo>
                <a:lnTo>
                  <a:pt x="37465" y="409258"/>
                </a:lnTo>
                <a:lnTo>
                  <a:pt x="36513" y="390843"/>
                </a:lnTo>
                <a:lnTo>
                  <a:pt x="35878" y="372745"/>
                </a:lnTo>
                <a:lnTo>
                  <a:pt x="34925" y="354965"/>
                </a:lnTo>
                <a:lnTo>
                  <a:pt x="34290" y="337503"/>
                </a:lnTo>
                <a:lnTo>
                  <a:pt x="33338" y="322263"/>
                </a:lnTo>
                <a:lnTo>
                  <a:pt x="32385" y="310833"/>
                </a:lnTo>
                <a:lnTo>
                  <a:pt x="31115" y="301308"/>
                </a:lnTo>
                <a:lnTo>
                  <a:pt x="29845" y="293688"/>
                </a:lnTo>
                <a:lnTo>
                  <a:pt x="28575" y="286703"/>
                </a:lnTo>
                <a:lnTo>
                  <a:pt x="26988" y="279400"/>
                </a:lnTo>
                <a:lnTo>
                  <a:pt x="25718" y="270828"/>
                </a:lnTo>
                <a:lnTo>
                  <a:pt x="24130" y="260350"/>
                </a:lnTo>
                <a:lnTo>
                  <a:pt x="23495" y="249555"/>
                </a:lnTo>
                <a:lnTo>
                  <a:pt x="22860" y="239078"/>
                </a:lnTo>
                <a:lnTo>
                  <a:pt x="23495" y="233680"/>
                </a:lnTo>
                <a:lnTo>
                  <a:pt x="23813" y="228600"/>
                </a:lnTo>
                <a:lnTo>
                  <a:pt x="24448" y="223838"/>
                </a:lnTo>
                <a:lnTo>
                  <a:pt x="25400" y="219075"/>
                </a:lnTo>
                <a:lnTo>
                  <a:pt x="26988" y="214630"/>
                </a:lnTo>
                <a:lnTo>
                  <a:pt x="28575" y="210503"/>
                </a:lnTo>
                <a:lnTo>
                  <a:pt x="30798" y="206693"/>
                </a:lnTo>
                <a:lnTo>
                  <a:pt x="33338" y="202883"/>
                </a:lnTo>
                <a:lnTo>
                  <a:pt x="36513" y="199708"/>
                </a:lnTo>
                <a:lnTo>
                  <a:pt x="40005" y="196850"/>
                </a:lnTo>
                <a:lnTo>
                  <a:pt x="44450" y="194628"/>
                </a:lnTo>
                <a:lnTo>
                  <a:pt x="49530" y="192723"/>
                </a:lnTo>
                <a:lnTo>
                  <a:pt x="101918" y="180340"/>
                </a:lnTo>
                <a:lnTo>
                  <a:pt x="112078" y="179070"/>
                </a:lnTo>
                <a:lnTo>
                  <a:pt x="122238" y="178435"/>
                </a:lnTo>
                <a:lnTo>
                  <a:pt x="132398" y="177483"/>
                </a:lnTo>
                <a:lnTo>
                  <a:pt x="142240" y="177483"/>
                </a:lnTo>
                <a:lnTo>
                  <a:pt x="152400" y="177483"/>
                </a:lnTo>
                <a:lnTo>
                  <a:pt x="162243" y="177800"/>
                </a:lnTo>
                <a:lnTo>
                  <a:pt x="172403" y="178753"/>
                </a:lnTo>
                <a:lnTo>
                  <a:pt x="182563" y="179388"/>
                </a:lnTo>
                <a:lnTo>
                  <a:pt x="227013" y="182880"/>
                </a:lnTo>
                <a:lnTo>
                  <a:pt x="254953" y="185420"/>
                </a:lnTo>
                <a:lnTo>
                  <a:pt x="264160" y="185738"/>
                </a:lnTo>
                <a:lnTo>
                  <a:pt x="270193" y="186055"/>
                </a:lnTo>
                <a:lnTo>
                  <a:pt x="274638" y="185738"/>
                </a:lnTo>
                <a:lnTo>
                  <a:pt x="277178" y="184785"/>
                </a:lnTo>
                <a:lnTo>
                  <a:pt x="278765" y="183833"/>
                </a:lnTo>
                <a:lnTo>
                  <a:pt x="279718" y="182563"/>
                </a:lnTo>
                <a:lnTo>
                  <a:pt x="280353" y="180340"/>
                </a:lnTo>
                <a:lnTo>
                  <a:pt x="281940" y="177800"/>
                </a:lnTo>
                <a:lnTo>
                  <a:pt x="284163" y="174943"/>
                </a:lnTo>
                <a:lnTo>
                  <a:pt x="287655" y="171768"/>
                </a:lnTo>
                <a:lnTo>
                  <a:pt x="290513" y="169863"/>
                </a:lnTo>
                <a:lnTo>
                  <a:pt x="293370" y="167958"/>
                </a:lnTo>
                <a:lnTo>
                  <a:pt x="297180" y="165418"/>
                </a:lnTo>
                <a:lnTo>
                  <a:pt x="301308" y="163195"/>
                </a:lnTo>
                <a:lnTo>
                  <a:pt x="309245" y="159703"/>
                </a:lnTo>
                <a:lnTo>
                  <a:pt x="317500" y="156528"/>
                </a:lnTo>
                <a:lnTo>
                  <a:pt x="325120" y="153670"/>
                </a:lnTo>
                <a:lnTo>
                  <a:pt x="333375" y="151448"/>
                </a:lnTo>
                <a:lnTo>
                  <a:pt x="341630" y="149543"/>
                </a:lnTo>
                <a:lnTo>
                  <a:pt x="350203" y="148273"/>
                </a:lnTo>
                <a:lnTo>
                  <a:pt x="358775" y="147320"/>
                </a:lnTo>
                <a:lnTo>
                  <a:pt x="367348" y="146368"/>
                </a:lnTo>
                <a:lnTo>
                  <a:pt x="375920" y="145733"/>
                </a:lnTo>
                <a:lnTo>
                  <a:pt x="384493" y="145733"/>
                </a:lnTo>
                <a:lnTo>
                  <a:pt x="393383" y="145733"/>
                </a:lnTo>
                <a:lnTo>
                  <a:pt x="401955" y="146050"/>
                </a:lnTo>
                <a:lnTo>
                  <a:pt x="419735" y="147320"/>
                </a:lnTo>
                <a:lnTo>
                  <a:pt x="437833" y="149225"/>
                </a:lnTo>
                <a:lnTo>
                  <a:pt x="455613" y="151448"/>
                </a:lnTo>
                <a:lnTo>
                  <a:pt x="473710" y="154305"/>
                </a:lnTo>
                <a:lnTo>
                  <a:pt x="491173" y="156845"/>
                </a:lnTo>
                <a:lnTo>
                  <a:pt x="508635" y="159703"/>
                </a:lnTo>
                <a:lnTo>
                  <a:pt x="526098" y="162243"/>
                </a:lnTo>
                <a:lnTo>
                  <a:pt x="543243" y="164783"/>
                </a:lnTo>
                <a:lnTo>
                  <a:pt x="559753" y="166370"/>
                </a:lnTo>
                <a:lnTo>
                  <a:pt x="575945" y="167005"/>
                </a:lnTo>
                <a:lnTo>
                  <a:pt x="608330" y="81915"/>
                </a:lnTo>
                <a:lnTo>
                  <a:pt x="621030" y="82550"/>
                </a:lnTo>
                <a:lnTo>
                  <a:pt x="631508" y="83185"/>
                </a:lnTo>
                <a:lnTo>
                  <a:pt x="640715" y="84455"/>
                </a:lnTo>
                <a:lnTo>
                  <a:pt x="647700" y="86043"/>
                </a:lnTo>
                <a:lnTo>
                  <a:pt x="657860" y="88900"/>
                </a:lnTo>
                <a:lnTo>
                  <a:pt x="665163" y="90170"/>
                </a:lnTo>
                <a:lnTo>
                  <a:pt x="668655" y="90805"/>
                </a:lnTo>
                <a:lnTo>
                  <a:pt x="672148" y="90805"/>
                </a:lnTo>
                <a:lnTo>
                  <a:pt x="676593" y="89535"/>
                </a:lnTo>
                <a:lnTo>
                  <a:pt x="681355" y="87948"/>
                </a:lnTo>
                <a:lnTo>
                  <a:pt x="687705" y="85408"/>
                </a:lnTo>
                <a:lnTo>
                  <a:pt x="695643" y="81915"/>
                </a:lnTo>
                <a:lnTo>
                  <a:pt x="705168" y="76835"/>
                </a:lnTo>
                <a:lnTo>
                  <a:pt x="716915" y="70485"/>
                </a:lnTo>
                <a:lnTo>
                  <a:pt x="725170" y="73978"/>
                </a:lnTo>
                <a:lnTo>
                  <a:pt x="731203" y="77153"/>
                </a:lnTo>
                <a:lnTo>
                  <a:pt x="735648" y="79375"/>
                </a:lnTo>
                <a:lnTo>
                  <a:pt x="738505" y="81280"/>
                </a:lnTo>
                <a:lnTo>
                  <a:pt x="739458" y="82550"/>
                </a:lnTo>
                <a:lnTo>
                  <a:pt x="739775" y="83820"/>
                </a:lnTo>
                <a:lnTo>
                  <a:pt x="739458" y="84773"/>
                </a:lnTo>
                <a:lnTo>
                  <a:pt x="738823" y="85725"/>
                </a:lnTo>
                <a:lnTo>
                  <a:pt x="737553" y="86043"/>
                </a:lnTo>
                <a:lnTo>
                  <a:pt x="736918" y="86678"/>
                </a:lnTo>
                <a:lnTo>
                  <a:pt x="736283" y="87313"/>
                </a:lnTo>
                <a:lnTo>
                  <a:pt x="736283" y="87630"/>
                </a:lnTo>
                <a:lnTo>
                  <a:pt x="736918" y="87948"/>
                </a:lnTo>
                <a:lnTo>
                  <a:pt x="738505" y="89218"/>
                </a:lnTo>
                <a:lnTo>
                  <a:pt x="741363" y="90170"/>
                </a:lnTo>
                <a:lnTo>
                  <a:pt x="746125" y="91758"/>
                </a:lnTo>
                <a:lnTo>
                  <a:pt x="752793" y="93980"/>
                </a:lnTo>
                <a:lnTo>
                  <a:pt x="758190" y="95250"/>
                </a:lnTo>
                <a:lnTo>
                  <a:pt x="763270" y="96520"/>
                </a:lnTo>
                <a:lnTo>
                  <a:pt x="768350" y="97473"/>
                </a:lnTo>
                <a:lnTo>
                  <a:pt x="773113" y="98108"/>
                </a:lnTo>
                <a:lnTo>
                  <a:pt x="782003" y="98743"/>
                </a:lnTo>
                <a:lnTo>
                  <a:pt x="790893" y="98743"/>
                </a:lnTo>
                <a:lnTo>
                  <a:pt x="807720" y="98425"/>
                </a:lnTo>
                <a:lnTo>
                  <a:pt x="824548" y="98108"/>
                </a:lnTo>
                <a:lnTo>
                  <a:pt x="833438" y="98425"/>
                </a:lnTo>
                <a:lnTo>
                  <a:pt x="842645" y="99695"/>
                </a:lnTo>
                <a:lnTo>
                  <a:pt x="847408" y="100330"/>
                </a:lnTo>
                <a:lnTo>
                  <a:pt x="852488" y="101600"/>
                </a:lnTo>
                <a:lnTo>
                  <a:pt x="857568" y="103188"/>
                </a:lnTo>
                <a:lnTo>
                  <a:pt x="862965" y="104775"/>
                </a:lnTo>
                <a:lnTo>
                  <a:pt x="868680" y="106680"/>
                </a:lnTo>
                <a:lnTo>
                  <a:pt x="874713" y="108903"/>
                </a:lnTo>
                <a:lnTo>
                  <a:pt x="880428" y="111760"/>
                </a:lnTo>
                <a:lnTo>
                  <a:pt x="886778" y="114618"/>
                </a:lnTo>
                <a:lnTo>
                  <a:pt x="893763" y="118110"/>
                </a:lnTo>
                <a:lnTo>
                  <a:pt x="900430" y="121920"/>
                </a:lnTo>
                <a:lnTo>
                  <a:pt x="907733" y="126683"/>
                </a:lnTo>
                <a:lnTo>
                  <a:pt x="915670" y="131128"/>
                </a:lnTo>
                <a:lnTo>
                  <a:pt x="1016953" y="192088"/>
                </a:lnTo>
                <a:lnTo>
                  <a:pt x="1028065" y="201930"/>
                </a:lnTo>
                <a:lnTo>
                  <a:pt x="1036320" y="210185"/>
                </a:lnTo>
                <a:lnTo>
                  <a:pt x="1041718" y="216535"/>
                </a:lnTo>
                <a:lnTo>
                  <a:pt x="1045528" y="220663"/>
                </a:lnTo>
                <a:lnTo>
                  <a:pt x="1047433" y="223520"/>
                </a:lnTo>
                <a:lnTo>
                  <a:pt x="1048702" y="225108"/>
                </a:lnTo>
                <a:lnTo>
                  <a:pt x="1049020" y="225743"/>
                </a:lnTo>
                <a:lnTo>
                  <a:pt x="1049973" y="225743"/>
                </a:lnTo>
                <a:lnTo>
                  <a:pt x="1050925" y="225425"/>
                </a:lnTo>
                <a:lnTo>
                  <a:pt x="1053148" y="224790"/>
                </a:lnTo>
                <a:lnTo>
                  <a:pt x="1056640" y="224155"/>
                </a:lnTo>
                <a:lnTo>
                  <a:pt x="1062355" y="223838"/>
                </a:lnTo>
                <a:lnTo>
                  <a:pt x="1070610" y="224155"/>
                </a:lnTo>
                <a:lnTo>
                  <a:pt x="1081723" y="225425"/>
                </a:lnTo>
                <a:lnTo>
                  <a:pt x="1096645" y="228283"/>
                </a:lnTo>
                <a:lnTo>
                  <a:pt x="1115695" y="231775"/>
                </a:lnTo>
                <a:lnTo>
                  <a:pt x="1323340" y="273685"/>
                </a:lnTo>
                <a:lnTo>
                  <a:pt x="1431608" y="81280"/>
                </a:lnTo>
                <a:lnTo>
                  <a:pt x="1648143" y="113665"/>
                </a:lnTo>
                <a:lnTo>
                  <a:pt x="1658303" y="116523"/>
                </a:lnTo>
                <a:lnTo>
                  <a:pt x="1667193" y="118428"/>
                </a:lnTo>
                <a:lnTo>
                  <a:pt x="1675448" y="120333"/>
                </a:lnTo>
                <a:lnTo>
                  <a:pt x="1683068" y="121603"/>
                </a:lnTo>
                <a:lnTo>
                  <a:pt x="1697038" y="123825"/>
                </a:lnTo>
                <a:lnTo>
                  <a:pt x="1709103" y="125730"/>
                </a:lnTo>
                <a:lnTo>
                  <a:pt x="1715135" y="127318"/>
                </a:lnTo>
                <a:lnTo>
                  <a:pt x="1720850" y="129223"/>
                </a:lnTo>
                <a:lnTo>
                  <a:pt x="1726248" y="131445"/>
                </a:lnTo>
                <a:lnTo>
                  <a:pt x="1732280" y="134620"/>
                </a:lnTo>
                <a:lnTo>
                  <a:pt x="1737678" y="138748"/>
                </a:lnTo>
                <a:lnTo>
                  <a:pt x="1744028" y="143193"/>
                </a:lnTo>
                <a:lnTo>
                  <a:pt x="1750060" y="149225"/>
                </a:lnTo>
                <a:lnTo>
                  <a:pt x="1756728" y="155893"/>
                </a:lnTo>
                <a:lnTo>
                  <a:pt x="1766570" y="165735"/>
                </a:lnTo>
                <a:lnTo>
                  <a:pt x="1775143" y="174308"/>
                </a:lnTo>
                <a:lnTo>
                  <a:pt x="1783715" y="182563"/>
                </a:lnTo>
                <a:lnTo>
                  <a:pt x="1791653" y="189865"/>
                </a:lnTo>
                <a:lnTo>
                  <a:pt x="1800860" y="197485"/>
                </a:lnTo>
                <a:lnTo>
                  <a:pt x="1810068" y="204788"/>
                </a:lnTo>
                <a:lnTo>
                  <a:pt x="1820228" y="212090"/>
                </a:lnTo>
                <a:lnTo>
                  <a:pt x="1831975" y="220345"/>
                </a:lnTo>
                <a:lnTo>
                  <a:pt x="1897380" y="6985"/>
                </a:lnTo>
                <a:lnTo>
                  <a:pt x="1915478" y="6985"/>
                </a:lnTo>
                <a:lnTo>
                  <a:pt x="1934845" y="6350"/>
                </a:lnTo>
                <a:lnTo>
                  <a:pt x="1953895" y="5080"/>
                </a:lnTo>
                <a:lnTo>
                  <a:pt x="1972628" y="3810"/>
                </a:lnTo>
                <a:lnTo>
                  <a:pt x="1989773" y="2858"/>
                </a:lnTo>
                <a:lnTo>
                  <a:pt x="2005330" y="1588"/>
                </a:lnTo>
                <a:lnTo>
                  <a:pt x="2018983" y="318"/>
                </a:lnTo>
                <a:close/>
              </a:path>
            </a:pathLst>
          </a:custGeom>
        </p:spPr>
        <p:txBody>
          <a:bodyPr wrap="square">
            <a:noAutofit/>
          </a:bodyPr>
          <a:lstStyle/>
          <a:p>
            <a:endParaRPr lang="id-ID"/>
          </a:p>
        </p:txBody>
      </p:sp>
      <p:sp>
        <p:nvSpPr>
          <p:cNvPr id="10" name="Title 5"/>
          <p:cNvSpPr>
            <a:spLocks noGrp="1"/>
          </p:cNvSpPr>
          <p:nvPr>
            <p:ph type="title" hasCustomPrompt="1"/>
          </p:nvPr>
        </p:nvSpPr>
        <p:spPr>
          <a:xfrm>
            <a:off x="5437315" y="2099269"/>
            <a:ext cx="3345350" cy="747137"/>
          </a:xfrm>
          <a:prstGeom prst="rect">
            <a:avLst/>
          </a:prstGeom>
        </p:spPr>
        <p:txBody>
          <a:bodyPr/>
          <a:lstStyle>
            <a:lvl1pPr algn="l">
              <a:defRPr sz="4800" b="0" spc="300" baseline="0">
                <a:latin typeface="Roboto Condensed" panose="02000000000000000000" pitchFamily="2" charset="0"/>
                <a:ea typeface="Roboto Condensed" panose="02000000000000000000" pitchFamily="2" charset="0"/>
              </a:defRPr>
            </a:lvl1pPr>
          </a:lstStyle>
          <a:p>
            <a:r>
              <a:rPr lang="id-ID" dirty="0"/>
              <a:t>INSERT TEXT</a:t>
            </a:r>
            <a:br>
              <a:rPr lang="id-ID" dirty="0"/>
            </a:br>
            <a:endParaRPr lang="id-ID" dirty="0"/>
          </a:p>
        </p:txBody>
      </p:sp>
      <p:sp>
        <p:nvSpPr>
          <p:cNvPr id="11" name="Text Placeholder 3"/>
          <p:cNvSpPr>
            <a:spLocks noGrp="1"/>
          </p:cNvSpPr>
          <p:nvPr>
            <p:ph type="body" sz="quarter" idx="18" hasCustomPrompt="1"/>
          </p:nvPr>
        </p:nvSpPr>
        <p:spPr>
          <a:xfrm>
            <a:off x="5437315" y="2734590"/>
            <a:ext cx="3345350" cy="755867"/>
          </a:xfrm>
          <a:prstGeom prst="rect">
            <a:avLst/>
          </a:prstGeom>
        </p:spPr>
        <p:txBody>
          <a:bodyPr/>
          <a:lstStyle>
            <a:lvl1pPr marL="0" indent="0">
              <a:buNone/>
              <a:defRPr sz="4400" b="0" spc="300">
                <a:latin typeface="Roboto Condensed" panose="02000000000000000000" pitchFamily="2" charset="0"/>
                <a:ea typeface="Roboto Condensed" panose="02000000000000000000" pitchFamily="2" charset="0"/>
              </a:defRPr>
            </a:lvl1pPr>
          </a:lstStyle>
          <a:p>
            <a:pPr lvl="0"/>
            <a:r>
              <a:rPr lang="id-ID" dirty="0"/>
              <a:t>TEXT HERE</a:t>
            </a:r>
          </a:p>
        </p:txBody>
      </p:sp>
    </p:spTree>
    <p:extLst>
      <p:ext uri="{BB962C8B-B14F-4D97-AF65-F5344CB8AC3E}">
        <p14:creationId xmlns:p14="http://schemas.microsoft.com/office/powerpoint/2010/main" val="992233464"/>
      </p:ext>
    </p:extLst>
  </p:cSld>
  <p:clrMapOvr>
    <a:masterClrMapping/>
  </p:clrMapOvr>
  <p:transition spd="slow" advTm="3000">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2" presetClass="entr" presetSubtype="2" fill="hold" grpId="0" nodeType="afterEffect" p14:presetBounceEnd="22000">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14:bounceEnd="22000">
                                          <p:cBhvr additive="base">
                                            <p:cTn id="11" dur="500" fill="hold"/>
                                            <p:tgtEl>
                                              <p:spTgt spid="10"/>
                                            </p:tgtEl>
                                            <p:attrNameLst>
                                              <p:attrName>ppt_x</p:attrName>
                                            </p:attrNameLst>
                                          </p:cBhvr>
                                          <p:tavLst>
                                            <p:tav tm="0">
                                              <p:val>
                                                <p:strVal val="1+#ppt_w/2"/>
                                              </p:val>
                                            </p:tav>
                                            <p:tav tm="100000">
                                              <p:val>
                                                <p:strVal val="#ppt_x"/>
                                              </p:val>
                                            </p:tav>
                                          </p:tavLst>
                                        </p:anim>
                                        <p:anim calcmode="lin" valueType="num" p14:bounceEnd="22000">
                                          <p:cBhvr additive="base">
                                            <p:cTn id="12" dur="50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26000">
                                      <p:stCondLst>
                                        <p:cond delay="250"/>
                                      </p:stCondLst>
                                      <p:childTnLst>
                                        <p:set>
                                          <p:cBhvr>
                                            <p:cTn id="14" dur="1" fill="hold">
                                              <p:stCondLst>
                                                <p:cond delay="0"/>
                                              </p:stCondLst>
                                            </p:cTn>
                                            <p:tgtEl>
                                              <p:spTgt spid="11">
                                                <p:txEl>
                                                  <p:pRg st="0" end="0"/>
                                                </p:txEl>
                                              </p:spTgt>
                                            </p:tgtEl>
                                            <p:attrNameLst>
                                              <p:attrName>style.visibility</p:attrName>
                                            </p:attrNameLst>
                                          </p:cBhvr>
                                          <p:to>
                                            <p:strVal val="visible"/>
                                          </p:to>
                                        </p:set>
                                        <p:anim calcmode="lin" valueType="num" p14:bounceEnd="26000">
                                          <p:cBhvr additive="base">
                                            <p:cTn id="15" dur="500" fill="hold"/>
                                            <p:tgtEl>
                                              <p:spTgt spid="11">
                                                <p:txEl>
                                                  <p:pRg st="0" end="0"/>
                                                </p:txEl>
                                              </p:spTgt>
                                            </p:tgtEl>
                                            <p:attrNameLst>
                                              <p:attrName>ppt_x</p:attrName>
                                            </p:attrNameLst>
                                          </p:cBhvr>
                                          <p:tavLst>
                                            <p:tav tm="0">
                                              <p:val>
                                                <p:strVal val="1+#ppt_w/2"/>
                                              </p:val>
                                            </p:tav>
                                            <p:tav tm="100000">
                                              <p:val>
                                                <p:strVal val="#ppt_x"/>
                                              </p:val>
                                            </p:tav>
                                          </p:tavLst>
                                        </p:anim>
                                        <p:anim calcmode="lin" valueType="num" p14:bounceEnd="26000">
                                          <p:cBhvr additive="base">
                                            <p:cTn id="16" dur="5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build="p">
            <p:tmplLst>
              <p:tmpl lvl="1">
                <p:tnLst>
                  <p:par>
                    <p:cTn presetID="2" presetClass="entr" presetSubtype="2" fill="hold" nodeType="withEffect" p14:presetBounceEnd="26000">
                      <p:stCondLst>
                        <p:cond delay="250"/>
                      </p:stCondLst>
                      <p:childTnLst>
                        <p:set>
                          <p:cBhvr>
                            <p:cTn dur="1" fill="hold">
                              <p:stCondLst>
                                <p:cond delay="0"/>
                              </p:stCondLst>
                            </p:cTn>
                            <p:tgtEl>
                              <p:spTgt spid="11"/>
                            </p:tgtEl>
                            <p:attrNameLst>
                              <p:attrName>style.visibility</p:attrName>
                            </p:attrNameLst>
                          </p:cBhvr>
                          <p:to>
                            <p:strVal val="visible"/>
                          </p:to>
                        </p:set>
                        <p:anim calcmode="lin" valueType="num" p14:bounceEnd="26000">
                          <p:cBhvr additive="base">
                            <p:cTn dur="500" fill="hold"/>
                            <p:tgtEl>
                              <p:spTgt spid="11"/>
                            </p:tgtEl>
                            <p:attrNameLst>
                              <p:attrName>ppt_x</p:attrName>
                            </p:attrNameLst>
                          </p:cBhvr>
                          <p:tavLst>
                            <p:tav tm="0">
                              <p:val>
                                <p:strVal val="1+#ppt_w/2"/>
                              </p:val>
                            </p:tav>
                            <p:tav tm="100000">
                              <p:val>
                                <p:strVal val="#ppt_x"/>
                              </p:val>
                            </p:tav>
                          </p:tavLst>
                        </p:anim>
                        <p:anim calcmode="lin" valueType="num" p14:bounceEnd="26000">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1+#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250"/>
                                      </p:stCondLst>
                                      <p:childTnLst>
                                        <p:set>
                                          <p:cBhvr>
                                            <p:cTn id="14" dur="1" fill="hold">
                                              <p:stCondLst>
                                                <p:cond delay="0"/>
                                              </p:stCondLst>
                                            </p:cTn>
                                            <p:tgtEl>
                                              <p:spTgt spid="11">
                                                <p:txEl>
                                                  <p:pRg st="0" end="0"/>
                                                </p:txEl>
                                              </p:spTgt>
                                            </p:tgtEl>
                                            <p:attrNameLst>
                                              <p:attrName>style.visibility</p:attrName>
                                            </p:attrNameLst>
                                          </p:cBhvr>
                                          <p:to>
                                            <p:strVal val="visible"/>
                                          </p:to>
                                        </p:set>
                                        <p:anim calcmode="lin" valueType="num">
                                          <p:cBhvr additive="base">
                                            <p:cTn id="15"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1">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build="p">
            <p:tmplLst>
              <p:tmpl lvl="1">
                <p:tnLst>
                  <p:par>
                    <p:cTn presetID="2" presetClass="entr" presetSubtype="2" fill="hold" nodeType="withEffect">
                      <p:stCondLst>
                        <p:cond delay="25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7_Custom Layout">
    <p:spTree>
      <p:nvGrpSpPr>
        <p:cNvPr id="1" name=""/>
        <p:cNvGrpSpPr/>
        <p:nvPr/>
      </p:nvGrpSpPr>
      <p:grpSpPr>
        <a:xfrm>
          <a:off x="0" y="0"/>
          <a:ext cx="0" cy="0"/>
          <a:chOff x="0" y="0"/>
          <a:chExt cx="0" cy="0"/>
        </a:xfrm>
      </p:grpSpPr>
      <p:sp>
        <p:nvSpPr>
          <p:cNvPr id="3" name="Picture Placeholder 4"/>
          <p:cNvSpPr>
            <a:spLocks noGrp="1"/>
          </p:cNvSpPr>
          <p:nvPr>
            <p:ph type="pic" sz="quarter" idx="11"/>
          </p:nvPr>
        </p:nvSpPr>
        <p:spPr>
          <a:xfrm>
            <a:off x="4572000" y="0"/>
            <a:ext cx="4572000" cy="6858000"/>
          </a:xfrm>
          <a:prstGeom prst="rect">
            <a:avLst/>
          </a:prstGeom>
        </p:spPr>
        <p:txBody>
          <a:bodyPr/>
          <a:lstStyle/>
          <a:p>
            <a:endParaRPr lang="id-ID"/>
          </a:p>
        </p:txBody>
      </p:sp>
      <p:sp>
        <p:nvSpPr>
          <p:cNvPr id="4" name="Title 5"/>
          <p:cNvSpPr>
            <a:spLocks noGrp="1"/>
          </p:cNvSpPr>
          <p:nvPr>
            <p:ph type="title" hasCustomPrompt="1"/>
          </p:nvPr>
        </p:nvSpPr>
        <p:spPr>
          <a:xfrm>
            <a:off x="755098" y="1870669"/>
            <a:ext cx="3345350" cy="747137"/>
          </a:xfrm>
          <a:prstGeom prst="rect">
            <a:avLst/>
          </a:prstGeom>
        </p:spPr>
        <p:txBody>
          <a:bodyPr/>
          <a:lstStyle>
            <a:lvl1pPr algn="l">
              <a:defRPr sz="4800" b="0" spc="300" baseline="0">
                <a:latin typeface="Roboto Condensed" panose="02000000000000000000" pitchFamily="2" charset="0"/>
                <a:ea typeface="Roboto Condensed" panose="02000000000000000000" pitchFamily="2" charset="0"/>
              </a:defRPr>
            </a:lvl1pPr>
          </a:lstStyle>
          <a:p>
            <a:r>
              <a:rPr lang="id-ID" dirty="0"/>
              <a:t>INSERT TEXT</a:t>
            </a:r>
            <a:br>
              <a:rPr lang="id-ID" dirty="0"/>
            </a:br>
            <a:endParaRPr lang="id-ID" dirty="0"/>
          </a:p>
        </p:txBody>
      </p:sp>
      <p:sp>
        <p:nvSpPr>
          <p:cNvPr id="5" name="Text Placeholder 3"/>
          <p:cNvSpPr>
            <a:spLocks noGrp="1"/>
          </p:cNvSpPr>
          <p:nvPr>
            <p:ph type="body" sz="quarter" idx="18" hasCustomPrompt="1"/>
          </p:nvPr>
        </p:nvSpPr>
        <p:spPr>
          <a:xfrm>
            <a:off x="755098" y="2505990"/>
            <a:ext cx="3345350" cy="755867"/>
          </a:xfrm>
          <a:prstGeom prst="rect">
            <a:avLst/>
          </a:prstGeom>
        </p:spPr>
        <p:txBody>
          <a:bodyPr/>
          <a:lstStyle>
            <a:lvl1pPr marL="0" indent="0">
              <a:buNone/>
              <a:defRPr sz="4400" b="0" spc="300">
                <a:latin typeface="Roboto Condensed" panose="02000000000000000000" pitchFamily="2" charset="0"/>
                <a:ea typeface="Roboto Condensed" panose="02000000000000000000" pitchFamily="2" charset="0"/>
              </a:defRPr>
            </a:lvl1pPr>
          </a:lstStyle>
          <a:p>
            <a:pPr lvl="0"/>
            <a:r>
              <a:rPr lang="id-ID" dirty="0"/>
              <a:t>TEXT HERE</a:t>
            </a:r>
          </a:p>
        </p:txBody>
      </p:sp>
    </p:spTree>
    <p:extLst>
      <p:ext uri="{BB962C8B-B14F-4D97-AF65-F5344CB8AC3E}">
        <p14:creationId xmlns:p14="http://schemas.microsoft.com/office/powerpoint/2010/main" val="329306468"/>
      </p:ext>
    </p:extLst>
  </p:cSld>
  <p:clrMapOvr>
    <a:masterClrMapping/>
  </p:clrMapOvr>
  <p:transition spd="slow" advTm="3000">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14:presetBounceEnd="22000">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14:bounceEnd="22000">
                                          <p:cBhvr additive="base">
                                            <p:cTn id="12" dur="500" fill="hold"/>
                                            <p:tgtEl>
                                              <p:spTgt spid="4"/>
                                            </p:tgtEl>
                                            <p:attrNameLst>
                                              <p:attrName>ppt_x</p:attrName>
                                            </p:attrNameLst>
                                          </p:cBhvr>
                                          <p:tavLst>
                                            <p:tav tm="0">
                                              <p:val>
                                                <p:strVal val="0-#ppt_w/2"/>
                                              </p:val>
                                            </p:tav>
                                            <p:tav tm="100000">
                                              <p:val>
                                                <p:strVal val="#ppt_x"/>
                                              </p:val>
                                            </p:tav>
                                          </p:tavLst>
                                        </p:anim>
                                        <p:anim calcmode="lin" valueType="num" p14:bounceEnd="22000">
                                          <p:cBhvr additive="base">
                                            <p:cTn id="13" dur="500" fill="hold"/>
                                            <p:tgtEl>
                                              <p:spTgt spid="4"/>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14:presetBounceEnd="26000">
                                      <p:stCondLst>
                                        <p:cond delay="250"/>
                                      </p:stCondLst>
                                      <p:childTnLst>
                                        <p:set>
                                          <p:cBhvr>
                                            <p:cTn id="15" dur="1" fill="hold">
                                              <p:stCondLst>
                                                <p:cond delay="0"/>
                                              </p:stCondLst>
                                            </p:cTn>
                                            <p:tgtEl>
                                              <p:spTgt spid="5">
                                                <p:txEl>
                                                  <p:pRg st="0" end="0"/>
                                                </p:txEl>
                                              </p:spTgt>
                                            </p:tgtEl>
                                            <p:attrNameLst>
                                              <p:attrName>style.visibility</p:attrName>
                                            </p:attrNameLst>
                                          </p:cBhvr>
                                          <p:to>
                                            <p:strVal val="visible"/>
                                          </p:to>
                                        </p:set>
                                        <p:anim calcmode="lin" valueType="num" p14:bounceEnd="26000">
                                          <p:cBhvr additive="base">
                                            <p:cTn id="16" dur="500" fill="hold"/>
                                            <p:tgtEl>
                                              <p:spTgt spid="5">
                                                <p:txEl>
                                                  <p:pRg st="0" end="0"/>
                                                </p:txEl>
                                              </p:spTgt>
                                            </p:tgtEl>
                                            <p:attrNameLst>
                                              <p:attrName>ppt_x</p:attrName>
                                            </p:attrNameLst>
                                          </p:cBhvr>
                                          <p:tavLst>
                                            <p:tav tm="0">
                                              <p:val>
                                                <p:strVal val="0-#ppt_w/2"/>
                                              </p:val>
                                            </p:tav>
                                            <p:tav tm="100000">
                                              <p:val>
                                                <p:strVal val="#ppt_x"/>
                                              </p:val>
                                            </p:tav>
                                          </p:tavLst>
                                        </p:anim>
                                        <p:anim calcmode="lin" valueType="num" p14:bounceEnd="26000">
                                          <p:cBhvr additive="base">
                                            <p:cTn id="17"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build="p">
            <p:tmplLst>
              <p:tmpl lvl="1">
                <p:tnLst>
                  <p:par>
                    <p:cTn presetID="2" presetClass="entr" presetSubtype="8" fill="hold" nodeType="withEffect" p14:presetBounceEnd="26000">
                      <p:stCondLst>
                        <p:cond delay="250"/>
                      </p:stCondLst>
                      <p:childTnLst>
                        <p:set>
                          <p:cBhvr>
                            <p:cTn dur="1" fill="hold">
                              <p:stCondLst>
                                <p:cond delay="0"/>
                              </p:stCondLst>
                            </p:cTn>
                            <p:tgtEl>
                              <p:spTgt spid="5"/>
                            </p:tgtEl>
                            <p:attrNameLst>
                              <p:attrName>style.visibility</p:attrName>
                            </p:attrNameLst>
                          </p:cBhvr>
                          <p:to>
                            <p:strVal val="visible"/>
                          </p:to>
                        </p:set>
                        <p:anim calcmode="lin" valueType="num" p14:bounceEnd="26000">
                          <p:cBhvr additive="base">
                            <p:cTn dur="500" fill="hold"/>
                            <p:tgtEl>
                              <p:spTgt spid="5"/>
                            </p:tgtEl>
                            <p:attrNameLst>
                              <p:attrName>ppt_x</p:attrName>
                            </p:attrNameLst>
                          </p:cBhvr>
                          <p:tavLst>
                            <p:tav tm="0">
                              <p:val>
                                <p:strVal val="0-#ppt_w/2"/>
                              </p:val>
                            </p:tav>
                            <p:tav tm="100000">
                              <p:val>
                                <p:strVal val="#ppt_x"/>
                              </p:val>
                            </p:tav>
                          </p:tavLst>
                        </p:anim>
                        <p:anim calcmode="lin" valueType="num" p14:bounceEnd="26000">
                          <p:cBhvr additive="base">
                            <p:cTn dur="500" fill="hold"/>
                            <p:tgtEl>
                              <p:spTgt spid="5"/>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0-#ppt_w/2"/>
                                              </p:val>
                                            </p:tav>
                                            <p:tav tm="100000">
                                              <p:val>
                                                <p:strVal val="#ppt_x"/>
                                              </p:val>
                                            </p:tav>
                                          </p:tavLst>
                                        </p:anim>
                                        <p:anim calcmode="lin" valueType="num">
                                          <p:cBhvr additive="base">
                                            <p:cTn id="13" dur="500" fill="hold"/>
                                            <p:tgtEl>
                                              <p:spTgt spid="4"/>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250"/>
                                      </p:stCondLst>
                                      <p:childTnLst>
                                        <p:set>
                                          <p:cBhvr>
                                            <p:cTn id="15" dur="1" fill="hold">
                                              <p:stCondLst>
                                                <p:cond delay="0"/>
                                              </p:stCondLst>
                                            </p:cTn>
                                            <p:tgtEl>
                                              <p:spTgt spid="5">
                                                <p:txEl>
                                                  <p:pRg st="0" end="0"/>
                                                </p:txEl>
                                              </p:spTgt>
                                            </p:tgtEl>
                                            <p:attrNameLst>
                                              <p:attrName>style.visibility</p:attrName>
                                            </p:attrNameLst>
                                          </p:cBhvr>
                                          <p:to>
                                            <p:strVal val="visible"/>
                                          </p:to>
                                        </p:set>
                                        <p:anim calcmode="lin" valueType="num">
                                          <p:cBhvr additive="base">
                                            <p:cTn id="16"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build="p">
            <p:tmplLst>
              <p:tmpl lvl="1">
                <p:tnLst>
                  <p:par>
                    <p:cTn presetID="2" presetClass="entr" presetSubtype="8" fill="hold" nodeType="withEffect">
                      <p:stCondLst>
                        <p:cond delay="25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0-#ppt_w/2"/>
                              </p:val>
                            </p:tav>
                            <p:tav tm="100000">
                              <p:val>
                                <p:strVal val="#ppt_x"/>
                              </p:val>
                            </p:tav>
                          </p:tavLst>
                        </p:anim>
                        <p:anim calcmode="lin" valueType="num">
                          <p:cBhvr additive="base">
                            <p:cTn dur="500" fill="hold"/>
                            <p:tgtEl>
                              <p:spTgt spid="5"/>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928378412"/>
      </p:ext>
    </p:extLst>
  </p:cSld>
  <p:clrMapOvr>
    <a:masterClrMapping/>
  </p:clrMapOvr>
  <p:transition spd="slow">
    <p:wip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104574825"/>
      </p:ext>
    </p:extLst>
  </p:cSld>
  <p:clrMapOvr>
    <a:masterClrMapping/>
  </p:clrMapOvr>
  <p:transition spd="slow">
    <p:wip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694671328"/>
      </p:ext>
    </p:extLst>
  </p:cSld>
  <p:clrMapOvr>
    <a:masterClrMapping/>
  </p:clrMapOvr>
  <p:transition spd="slow">
    <p:wip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86207467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715222963"/>
      </p:ext>
    </p:extLst>
  </p:cSld>
  <p:clrMapOvr>
    <a:masterClrMapping/>
  </p:clrMapOvr>
  <p:transition spd="slow">
    <p:wip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250015909"/>
      </p:ext>
    </p:extLst>
  </p:cSld>
  <p:clrMapOvr>
    <a:masterClrMapping/>
  </p:clrMapOvr>
  <p:transition spd="slow">
    <p:wip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7" name="Date Placeholder 2"/>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3"/>
          <p:cNvSpPr>
            <a:spLocks noGrp="1"/>
          </p:cNvSpPr>
          <p:nvPr>
            <p:ph type="ftr" sz="quarter" idx="11"/>
          </p:nvPr>
        </p:nvSpPr>
        <p:spPr/>
        <p:txBody>
          <a:bodyPr/>
          <a:lstStyle/>
          <a:p>
            <a:endParaRPr lang="zh-CN" altLang="en-US"/>
          </a:p>
        </p:txBody>
      </p:sp>
      <p:sp>
        <p:nvSpPr>
          <p:cNvPr id="6" name="Slide Number Placeholder 4"/>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824713337"/>
      </p:ext>
    </p:extLst>
  </p:cSld>
  <p:clrMapOvr>
    <a:masterClrMapping/>
  </p:clrMapOvr>
  <p:transition spd="slow">
    <p:wip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2"/>
          <p:cNvSpPr>
            <a:spLocks noGrp="1"/>
          </p:cNvSpPr>
          <p:nvPr>
            <p:ph type="ftr" sz="quarter" idx="11"/>
          </p:nvPr>
        </p:nvSpPr>
        <p:spPr/>
        <p:txBody>
          <a:bodyPr/>
          <a:lstStyle/>
          <a:p>
            <a:endParaRPr lang="zh-CN" altLang="en-US"/>
          </a:p>
        </p:txBody>
      </p:sp>
      <p:sp>
        <p:nvSpPr>
          <p:cNvPr id="6" name="Slide Number Placeholder 3"/>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32596374"/>
      </p:ext>
    </p:extLst>
  </p:cSld>
  <p:clrMapOvr>
    <a:masterClrMapping/>
  </p:clrMapOvr>
  <p:transition spd="slow">
    <p:wip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7"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5"/>
          <p:cNvSpPr>
            <a:spLocks noGrp="1"/>
          </p:cNvSpPr>
          <p:nvPr>
            <p:ph type="ftr" sz="quarter" idx="11"/>
          </p:nvPr>
        </p:nvSpPr>
        <p:spPr/>
        <p:txBody>
          <a:bodyPr/>
          <a:lstStyle/>
          <a:p>
            <a:endParaRPr lang="zh-CN" altLang="en-US"/>
          </a:p>
        </p:txBody>
      </p:sp>
      <p:sp>
        <p:nvSpPr>
          <p:cNvPr id="6"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043778824"/>
      </p:ext>
    </p:extLst>
  </p:cSld>
  <p:clrMapOvr>
    <a:masterClrMapping/>
  </p:clrMapOvr>
  <p:transition spd="slow">
    <p:wip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831926910"/>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473240292"/>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zh-CN" altLang="en-US" smtClean="0"/>
              <a:t>单击此处编辑母版标题样式</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398767636"/>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17649"/>
          </a:xfrm>
        </p:spPr>
        <p:txBody>
          <a:bodyPr/>
          <a:lstStyle>
            <a:lvl1pPr>
              <a:defRPr sz="4800"/>
            </a:lvl1pPr>
          </a:lstStyle>
          <a:p>
            <a:r>
              <a:rPr lang="zh-CN" altLang="en-US" smtClean="0"/>
              <a:t>单击此处编辑母版标题样式</a:t>
            </a:r>
            <a:endParaRPr lang="en-US" dirty="0"/>
          </a:p>
        </p:txBody>
      </p:sp>
      <p:sp>
        <p:nvSpPr>
          <p:cNvPr id="14" name="Text Placeholder 3"/>
          <p:cNvSpPr>
            <a:spLocks noGrp="1"/>
          </p:cNvSpPr>
          <p:nvPr>
            <p:ph type="body" sz="half" idx="13"/>
          </p:nvPr>
        </p:nvSpPr>
        <p:spPr>
          <a:xfrm>
            <a:off x="1454530" y="3765449"/>
            <a:ext cx="5449871"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
        <p:nvSpPr>
          <p:cNvPr id="9" name="TextBox 8"/>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12200" dirty="0"/>
              <a:t>“</a:t>
            </a:r>
          </a:p>
        </p:txBody>
      </p:sp>
      <p:sp>
        <p:nvSpPr>
          <p:cNvPr id="13" name="TextBox 12"/>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285964418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999758184"/>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cxnSp>
        <p:nvCxnSpPr>
          <p:cNvPr id="17" name="Straight Connector 16"/>
          <p:cNvCxnSpPr/>
          <p:nvPr/>
        </p:nvCxnSpPr>
        <p:spPr>
          <a:xfrm>
            <a:off x="2795334"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4"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65481584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520856092"/>
      </p:ext>
    </p:extLst>
  </p:cSld>
  <p:clrMapOvr>
    <a:masterClrMapping/>
  </p:clrMapOvr>
  <p:transition spd="slow">
    <p:wip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cxnSp>
        <p:nvCxnSpPr>
          <p:cNvPr id="17" name="Straight Connector 16"/>
          <p:cNvCxnSpPr/>
          <p:nvPr/>
        </p:nvCxnSpPr>
        <p:spPr>
          <a:xfrm>
            <a:off x="2795334"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4"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4275611866"/>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nchorCtr="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928847328"/>
      </p:ext>
    </p:extLst>
  </p:cSld>
  <p:clrMapOvr>
    <a:masterClrMapping/>
  </p:clrMapOvr>
  <p:transition spd="slow">
    <p:wip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411181117"/>
      </p:ext>
    </p:extLst>
  </p:cSld>
  <p:clrMapOvr>
    <a:masterClrMapping/>
  </p:clrMapOvr>
  <p:transition spd="slow">
    <p:wip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7_Custom Layout">
    <p:spTree>
      <p:nvGrpSpPr>
        <p:cNvPr id="1" name=""/>
        <p:cNvGrpSpPr/>
        <p:nvPr/>
      </p:nvGrpSpPr>
      <p:grpSpPr>
        <a:xfrm>
          <a:off x="0" y="0"/>
          <a:ext cx="0" cy="0"/>
          <a:chOff x="0" y="0"/>
          <a:chExt cx="0" cy="0"/>
        </a:xfrm>
      </p:grpSpPr>
      <p:sp>
        <p:nvSpPr>
          <p:cNvPr id="3" name="Picture Placeholder 4"/>
          <p:cNvSpPr>
            <a:spLocks noGrp="1"/>
          </p:cNvSpPr>
          <p:nvPr>
            <p:ph type="pic" sz="quarter" idx="11"/>
          </p:nvPr>
        </p:nvSpPr>
        <p:spPr>
          <a:xfrm>
            <a:off x="4572000" y="0"/>
            <a:ext cx="4572000" cy="6858000"/>
          </a:xfrm>
          <a:prstGeom prst="rect">
            <a:avLst/>
          </a:prstGeom>
        </p:spPr>
        <p:txBody>
          <a:bodyPr/>
          <a:lstStyle/>
          <a:p>
            <a:endParaRPr lang="id-ID"/>
          </a:p>
        </p:txBody>
      </p:sp>
      <p:sp>
        <p:nvSpPr>
          <p:cNvPr id="4" name="Title 5"/>
          <p:cNvSpPr>
            <a:spLocks noGrp="1"/>
          </p:cNvSpPr>
          <p:nvPr>
            <p:ph type="title" hasCustomPrompt="1"/>
          </p:nvPr>
        </p:nvSpPr>
        <p:spPr>
          <a:xfrm>
            <a:off x="755098" y="1870669"/>
            <a:ext cx="3345350" cy="747137"/>
          </a:xfrm>
          <a:prstGeom prst="rect">
            <a:avLst/>
          </a:prstGeom>
        </p:spPr>
        <p:txBody>
          <a:bodyPr/>
          <a:lstStyle>
            <a:lvl1pPr algn="l">
              <a:defRPr sz="4800" b="0" spc="300" baseline="0">
                <a:latin typeface="Roboto Condensed" panose="02000000000000000000" pitchFamily="2" charset="0"/>
                <a:ea typeface="Roboto Condensed" panose="02000000000000000000" pitchFamily="2" charset="0"/>
              </a:defRPr>
            </a:lvl1pPr>
          </a:lstStyle>
          <a:p>
            <a:r>
              <a:rPr lang="id-ID" dirty="0"/>
              <a:t>INSERT TEXT</a:t>
            </a:r>
            <a:br>
              <a:rPr lang="id-ID" dirty="0"/>
            </a:br>
            <a:endParaRPr lang="id-ID" dirty="0"/>
          </a:p>
        </p:txBody>
      </p:sp>
      <p:sp>
        <p:nvSpPr>
          <p:cNvPr id="5" name="Text Placeholder 3"/>
          <p:cNvSpPr>
            <a:spLocks noGrp="1"/>
          </p:cNvSpPr>
          <p:nvPr>
            <p:ph type="body" sz="quarter" idx="18" hasCustomPrompt="1"/>
          </p:nvPr>
        </p:nvSpPr>
        <p:spPr>
          <a:xfrm>
            <a:off x="755098" y="2505990"/>
            <a:ext cx="3345350" cy="755867"/>
          </a:xfrm>
          <a:prstGeom prst="rect">
            <a:avLst/>
          </a:prstGeom>
        </p:spPr>
        <p:txBody>
          <a:bodyPr/>
          <a:lstStyle>
            <a:lvl1pPr marL="0" indent="0">
              <a:buNone/>
              <a:defRPr sz="4400" b="0" spc="300">
                <a:latin typeface="Roboto Condensed" panose="02000000000000000000" pitchFamily="2" charset="0"/>
                <a:ea typeface="Roboto Condensed" panose="02000000000000000000" pitchFamily="2" charset="0"/>
              </a:defRPr>
            </a:lvl1pPr>
          </a:lstStyle>
          <a:p>
            <a:pPr lvl="0"/>
            <a:r>
              <a:rPr lang="id-ID" dirty="0"/>
              <a:t>TEXT HERE</a:t>
            </a:r>
          </a:p>
        </p:txBody>
      </p:sp>
    </p:spTree>
    <p:extLst>
      <p:ext uri="{BB962C8B-B14F-4D97-AF65-F5344CB8AC3E}">
        <p14:creationId xmlns:p14="http://schemas.microsoft.com/office/powerpoint/2010/main" val="393438590"/>
      </p:ext>
    </p:extLst>
  </p:cSld>
  <p:clrMapOvr>
    <a:masterClrMapping/>
  </p:clrMapOvr>
  <p:transition spd="slow" advTm="3000">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14:presetBounceEnd="22000">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14:bounceEnd="22000">
                                          <p:cBhvr additive="base">
                                            <p:cTn id="12" dur="500" fill="hold"/>
                                            <p:tgtEl>
                                              <p:spTgt spid="4"/>
                                            </p:tgtEl>
                                            <p:attrNameLst>
                                              <p:attrName>ppt_x</p:attrName>
                                            </p:attrNameLst>
                                          </p:cBhvr>
                                          <p:tavLst>
                                            <p:tav tm="0">
                                              <p:val>
                                                <p:strVal val="0-#ppt_w/2"/>
                                              </p:val>
                                            </p:tav>
                                            <p:tav tm="100000">
                                              <p:val>
                                                <p:strVal val="#ppt_x"/>
                                              </p:val>
                                            </p:tav>
                                          </p:tavLst>
                                        </p:anim>
                                        <p:anim calcmode="lin" valueType="num" p14:bounceEnd="22000">
                                          <p:cBhvr additive="base">
                                            <p:cTn id="13" dur="500" fill="hold"/>
                                            <p:tgtEl>
                                              <p:spTgt spid="4"/>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14:presetBounceEnd="26000">
                                      <p:stCondLst>
                                        <p:cond delay="250"/>
                                      </p:stCondLst>
                                      <p:childTnLst>
                                        <p:set>
                                          <p:cBhvr>
                                            <p:cTn id="15" dur="1" fill="hold">
                                              <p:stCondLst>
                                                <p:cond delay="0"/>
                                              </p:stCondLst>
                                            </p:cTn>
                                            <p:tgtEl>
                                              <p:spTgt spid="5">
                                                <p:txEl>
                                                  <p:pRg st="0" end="0"/>
                                                </p:txEl>
                                              </p:spTgt>
                                            </p:tgtEl>
                                            <p:attrNameLst>
                                              <p:attrName>style.visibility</p:attrName>
                                            </p:attrNameLst>
                                          </p:cBhvr>
                                          <p:to>
                                            <p:strVal val="visible"/>
                                          </p:to>
                                        </p:set>
                                        <p:anim calcmode="lin" valueType="num" p14:bounceEnd="26000">
                                          <p:cBhvr additive="base">
                                            <p:cTn id="16" dur="500" fill="hold"/>
                                            <p:tgtEl>
                                              <p:spTgt spid="5">
                                                <p:txEl>
                                                  <p:pRg st="0" end="0"/>
                                                </p:txEl>
                                              </p:spTgt>
                                            </p:tgtEl>
                                            <p:attrNameLst>
                                              <p:attrName>ppt_x</p:attrName>
                                            </p:attrNameLst>
                                          </p:cBhvr>
                                          <p:tavLst>
                                            <p:tav tm="0">
                                              <p:val>
                                                <p:strVal val="0-#ppt_w/2"/>
                                              </p:val>
                                            </p:tav>
                                            <p:tav tm="100000">
                                              <p:val>
                                                <p:strVal val="#ppt_x"/>
                                              </p:val>
                                            </p:tav>
                                          </p:tavLst>
                                        </p:anim>
                                        <p:anim calcmode="lin" valueType="num" p14:bounceEnd="26000">
                                          <p:cBhvr additive="base">
                                            <p:cTn id="17"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build="p">
            <p:tmplLst>
              <p:tmpl lvl="1">
                <p:tnLst>
                  <p:par>
                    <p:cTn presetID="2" presetClass="entr" presetSubtype="8" fill="hold" nodeType="withEffect" p14:presetBounceEnd="26000">
                      <p:stCondLst>
                        <p:cond delay="250"/>
                      </p:stCondLst>
                      <p:childTnLst>
                        <p:set>
                          <p:cBhvr>
                            <p:cTn dur="1" fill="hold">
                              <p:stCondLst>
                                <p:cond delay="0"/>
                              </p:stCondLst>
                            </p:cTn>
                            <p:tgtEl>
                              <p:spTgt spid="5"/>
                            </p:tgtEl>
                            <p:attrNameLst>
                              <p:attrName>style.visibility</p:attrName>
                            </p:attrNameLst>
                          </p:cBhvr>
                          <p:to>
                            <p:strVal val="visible"/>
                          </p:to>
                        </p:set>
                        <p:anim calcmode="lin" valueType="num" p14:bounceEnd="26000">
                          <p:cBhvr additive="base">
                            <p:cTn dur="500" fill="hold"/>
                            <p:tgtEl>
                              <p:spTgt spid="5"/>
                            </p:tgtEl>
                            <p:attrNameLst>
                              <p:attrName>ppt_x</p:attrName>
                            </p:attrNameLst>
                          </p:cBhvr>
                          <p:tavLst>
                            <p:tav tm="0">
                              <p:val>
                                <p:strVal val="0-#ppt_w/2"/>
                              </p:val>
                            </p:tav>
                            <p:tav tm="100000">
                              <p:val>
                                <p:strVal val="#ppt_x"/>
                              </p:val>
                            </p:tav>
                          </p:tavLst>
                        </p:anim>
                        <p:anim calcmode="lin" valueType="num" p14:bounceEnd="26000">
                          <p:cBhvr additive="base">
                            <p:cTn dur="500" fill="hold"/>
                            <p:tgtEl>
                              <p:spTgt spid="5"/>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0-#ppt_w/2"/>
                                              </p:val>
                                            </p:tav>
                                            <p:tav tm="100000">
                                              <p:val>
                                                <p:strVal val="#ppt_x"/>
                                              </p:val>
                                            </p:tav>
                                          </p:tavLst>
                                        </p:anim>
                                        <p:anim calcmode="lin" valueType="num">
                                          <p:cBhvr additive="base">
                                            <p:cTn id="13" dur="500" fill="hold"/>
                                            <p:tgtEl>
                                              <p:spTgt spid="4"/>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250"/>
                                      </p:stCondLst>
                                      <p:childTnLst>
                                        <p:set>
                                          <p:cBhvr>
                                            <p:cTn id="15" dur="1" fill="hold">
                                              <p:stCondLst>
                                                <p:cond delay="0"/>
                                              </p:stCondLst>
                                            </p:cTn>
                                            <p:tgtEl>
                                              <p:spTgt spid="5">
                                                <p:txEl>
                                                  <p:pRg st="0" end="0"/>
                                                </p:txEl>
                                              </p:spTgt>
                                            </p:tgtEl>
                                            <p:attrNameLst>
                                              <p:attrName>style.visibility</p:attrName>
                                            </p:attrNameLst>
                                          </p:cBhvr>
                                          <p:to>
                                            <p:strVal val="visible"/>
                                          </p:to>
                                        </p:set>
                                        <p:anim calcmode="lin" valueType="num">
                                          <p:cBhvr additive="base">
                                            <p:cTn id="16"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build="p">
            <p:tmplLst>
              <p:tmpl lvl="1">
                <p:tnLst>
                  <p:par>
                    <p:cTn presetID="2" presetClass="entr" presetSubtype="8" fill="hold" nodeType="withEffect">
                      <p:stCondLst>
                        <p:cond delay="25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0-#ppt_w/2"/>
                              </p:val>
                            </p:tav>
                            <p:tav tm="100000">
                              <p:val>
                                <p:strVal val="#ppt_x"/>
                              </p:val>
                            </p:tav>
                          </p:tavLst>
                        </p:anim>
                        <p:anim calcmode="lin" valueType="num">
                          <p:cBhvr additive="base">
                            <p:cTn dur="500" fill="hold"/>
                            <p:tgtEl>
                              <p:spTgt spid="5"/>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158295219"/>
      </p:ext>
    </p:extLst>
  </p:cSld>
  <p:clrMapOvr>
    <a:masterClrMapping/>
  </p:clrMapOvr>
  <p:transition spd="slow">
    <p:wip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587198084"/>
      </p:ext>
    </p:extLst>
  </p:cSld>
  <p:clrMapOvr>
    <a:masterClrMapping/>
  </p:clrMapOvr>
  <p:transition spd="slow">
    <p:wip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580803822"/>
      </p:ext>
    </p:extLst>
  </p:cSld>
  <p:clrMapOvr>
    <a:masterClrMapping/>
  </p:clrMapOvr>
  <p:transition spd="slow">
    <p:wip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358201828"/>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087857554"/>
      </p:ext>
    </p:extLst>
  </p:cSld>
  <p:clrMapOvr>
    <a:masterClrMapping/>
  </p:clrMapOvr>
  <p:transition spd="slow">
    <p:wip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7" name="Date Placeholder 2"/>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3"/>
          <p:cNvSpPr>
            <a:spLocks noGrp="1"/>
          </p:cNvSpPr>
          <p:nvPr>
            <p:ph type="ftr" sz="quarter" idx="11"/>
          </p:nvPr>
        </p:nvSpPr>
        <p:spPr/>
        <p:txBody>
          <a:bodyPr/>
          <a:lstStyle/>
          <a:p>
            <a:endParaRPr lang="zh-CN" altLang="en-US"/>
          </a:p>
        </p:txBody>
      </p:sp>
      <p:sp>
        <p:nvSpPr>
          <p:cNvPr id="6" name="Slide Number Placeholder 4"/>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358525224"/>
      </p:ext>
    </p:extLst>
  </p:cSld>
  <p:clrMapOvr>
    <a:masterClrMapping/>
  </p:clrMapOvr>
  <p:transition spd="slow">
    <p:wip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236309863"/>
      </p:ext>
    </p:extLst>
  </p:cSld>
  <p:clrMapOvr>
    <a:masterClrMapping/>
  </p:clrMapOvr>
  <p:transition spd="slow">
    <p:wip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2"/>
          <p:cNvSpPr>
            <a:spLocks noGrp="1"/>
          </p:cNvSpPr>
          <p:nvPr>
            <p:ph type="ftr" sz="quarter" idx="11"/>
          </p:nvPr>
        </p:nvSpPr>
        <p:spPr/>
        <p:txBody>
          <a:bodyPr/>
          <a:lstStyle/>
          <a:p>
            <a:endParaRPr lang="zh-CN" altLang="en-US"/>
          </a:p>
        </p:txBody>
      </p:sp>
      <p:sp>
        <p:nvSpPr>
          <p:cNvPr id="6" name="Slide Number Placeholder 3"/>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047786581"/>
      </p:ext>
    </p:extLst>
  </p:cSld>
  <p:clrMapOvr>
    <a:masterClrMapping/>
  </p:clrMapOvr>
  <p:transition spd="slow">
    <p:wip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7"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5"/>
          <p:cNvSpPr>
            <a:spLocks noGrp="1"/>
          </p:cNvSpPr>
          <p:nvPr>
            <p:ph type="ftr" sz="quarter" idx="11"/>
          </p:nvPr>
        </p:nvSpPr>
        <p:spPr/>
        <p:txBody>
          <a:bodyPr/>
          <a:lstStyle/>
          <a:p>
            <a:endParaRPr lang="zh-CN" altLang="en-US"/>
          </a:p>
        </p:txBody>
      </p:sp>
      <p:sp>
        <p:nvSpPr>
          <p:cNvPr id="6"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122941646"/>
      </p:ext>
    </p:extLst>
  </p:cSld>
  <p:clrMapOvr>
    <a:masterClrMapping/>
  </p:clrMapOvr>
  <p:transition spd="slow">
    <p:wip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152284789"/>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802505140"/>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zh-CN" altLang="en-US" smtClean="0"/>
              <a:t>单击此处编辑母版标题样式</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789087059"/>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zh-CN" altLang="en-US" smtClean="0"/>
              <a:t>单击此处编辑母版标题样式</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zh-CN" altLang="en-US" smtClean="0"/>
              <a:t>编辑母版文本样式</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28545965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637569850"/>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4"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904499226"/>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4"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513897282"/>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nchorCtr="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020292111"/>
      </p:ext>
    </p:extLst>
  </p:cSld>
  <p:clrMapOvr>
    <a:masterClrMapping/>
  </p:clrMapOvr>
  <p:transition spd="slow">
    <p:wip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2286107"/>
      </p:ext>
    </p:extLst>
  </p:cSld>
  <p:clrMapOvr>
    <a:masterClrMapping/>
  </p:clrMapOvr>
  <p:transition spd="slow">
    <p:wip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454055779"/>
      </p:ext>
    </p:extLst>
  </p:cSld>
  <p:clrMapOvr>
    <a:masterClrMapping/>
  </p:clrMapOvr>
  <p:transition spd="slow">
    <p:wip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27_Custom Layout">
    <p:spTree>
      <p:nvGrpSpPr>
        <p:cNvPr id="1" name=""/>
        <p:cNvGrpSpPr/>
        <p:nvPr/>
      </p:nvGrpSpPr>
      <p:grpSpPr>
        <a:xfrm>
          <a:off x="0" y="0"/>
          <a:ext cx="0" cy="0"/>
          <a:chOff x="0" y="0"/>
          <a:chExt cx="0" cy="0"/>
        </a:xfrm>
      </p:grpSpPr>
      <p:sp>
        <p:nvSpPr>
          <p:cNvPr id="3" name="Picture Placeholder 4"/>
          <p:cNvSpPr>
            <a:spLocks noGrp="1"/>
          </p:cNvSpPr>
          <p:nvPr>
            <p:ph type="pic" sz="quarter" idx="11"/>
          </p:nvPr>
        </p:nvSpPr>
        <p:spPr>
          <a:xfrm>
            <a:off x="4572000" y="0"/>
            <a:ext cx="4572000" cy="6858000"/>
          </a:xfrm>
          <a:prstGeom prst="rect">
            <a:avLst/>
          </a:prstGeom>
        </p:spPr>
        <p:txBody>
          <a:bodyPr/>
          <a:lstStyle/>
          <a:p>
            <a:endParaRPr lang="id-ID"/>
          </a:p>
        </p:txBody>
      </p:sp>
      <p:sp>
        <p:nvSpPr>
          <p:cNvPr id="4" name="Title 5"/>
          <p:cNvSpPr>
            <a:spLocks noGrp="1"/>
          </p:cNvSpPr>
          <p:nvPr>
            <p:ph type="title" hasCustomPrompt="1"/>
          </p:nvPr>
        </p:nvSpPr>
        <p:spPr>
          <a:xfrm>
            <a:off x="755098" y="1870669"/>
            <a:ext cx="3345350" cy="747137"/>
          </a:xfrm>
          <a:prstGeom prst="rect">
            <a:avLst/>
          </a:prstGeom>
        </p:spPr>
        <p:txBody>
          <a:bodyPr/>
          <a:lstStyle>
            <a:lvl1pPr algn="l">
              <a:defRPr sz="4800" b="0" spc="300" baseline="0">
                <a:latin typeface="Roboto Condensed" panose="02000000000000000000" pitchFamily="2" charset="0"/>
                <a:ea typeface="Roboto Condensed" panose="02000000000000000000" pitchFamily="2" charset="0"/>
              </a:defRPr>
            </a:lvl1pPr>
          </a:lstStyle>
          <a:p>
            <a:r>
              <a:rPr lang="id-ID" dirty="0"/>
              <a:t>INSERT TEXT</a:t>
            </a:r>
            <a:br>
              <a:rPr lang="id-ID" dirty="0"/>
            </a:br>
            <a:endParaRPr lang="id-ID" dirty="0"/>
          </a:p>
        </p:txBody>
      </p:sp>
      <p:sp>
        <p:nvSpPr>
          <p:cNvPr id="5" name="Text Placeholder 3"/>
          <p:cNvSpPr>
            <a:spLocks noGrp="1"/>
          </p:cNvSpPr>
          <p:nvPr>
            <p:ph type="body" sz="quarter" idx="18" hasCustomPrompt="1"/>
          </p:nvPr>
        </p:nvSpPr>
        <p:spPr>
          <a:xfrm>
            <a:off x="755098" y="2505990"/>
            <a:ext cx="3345350" cy="755867"/>
          </a:xfrm>
          <a:prstGeom prst="rect">
            <a:avLst/>
          </a:prstGeom>
        </p:spPr>
        <p:txBody>
          <a:bodyPr/>
          <a:lstStyle>
            <a:lvl1pPr marL="0" indent="0">
              <a:buNone/>
              <a:defRPr sz="4400" b="0" spc="300">
                <a:latin typeface="Roboto Condensed" panose="02000000000000000000" pitchFamily="2" charset="0"/>
                <a:ea typeface="Roboto Condensed" panose="02000000000000000000" pitchFamily="2" charset="0"/>
              </a:defRPr>
            </a:lvl1pPr>
          </a:lstStyle>
          <a:p>
            <a:pPr lvl="0"/>
            <a:r>
              <a:rPr lang="id-ID" dirty="0"/>
              <a:t>TEXT HERE</a:t>
            </a:r>
          </a:p>
        </p:txBody>
      </p:sp>
    </p:spTree>
    <p:extLst>
      <p:ext uri="{BB962C8B-B14F-4D97-AF65-F5344CB8AC3E}">
        <p14:creationId xmlns:p14="http://schemas.microsoft.com/office/powerpoint/2010/main" val="1828336042"/>
      </p:ext>
    </p:extLst>
  </p:cSld>
  <p:clrMapOvr>
    <a:masterClrMapping/>
  </p:clrMapOvr>
  <p:transition spd="slow" advTm="3000">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14:presetBounceEnd="22000">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14:bounceEnd="22000">
                                          <p:cBhvr additive="base">
                                            <p:cTn id="12" dur="500" fill="hold"/>
                                            <p:tgtEl>
                                              <p:spTgt spid="4"/>
                                            </p:tgtEl>
                                            <p:attrNameLst>
                                              <p:attrName>ppt_x</p:attrName>
                                            </p:attrNameLst>
                                          </p:cBhvr>
                                          <p:tavLst>
                                            <p:tav tm="0">
                                              <p:val>
                                                <p:strVal val="0-#ppt_w/2"/>
                                              </p:val>
                                            </p:tav>
                                            <p:tav tm="100000">
                                              <p:val>
                                                <p:strVal val="#ppt_x"/>
                                              </p:val>
                                            </p:tav>
                                          </p:tavLst>
                                        </p:anim>
                                        <p:anim calcmode="lin" valueType="num" p14:bounceEnd="22000">
                                          <p:cBhvr additive="base">
                                            <p:cTn id="13" dur="500" fill="hold"/>
                                            <p:tgtEl>
                                              <p:spTgt spid="4"/>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14:presetBounceEnd="26000">
                                      <p:stCondLst>
                                        <p:cond delay="250"/>
                                      </p:stCondLst>
                                      <p:childTnLst>
                                        <p:set>
                                          <p:cBhvr>
                                            <p:cTn id="15" dur="1" fill="hold">
                                              <p:stCondLst>
                                                <p:cond delay="0"/>
                                              </p:stCondLst>
                                            </p:cTn>
                                            <p:tgtEl>
                                              <p:spTgt spid="5">
                                                <p:txEl>
                                                  <p:pRg st="0" end="0"/>
                                                </p:txEl>
                                              </p:spTgt>
                                            </p:tgtEl>
                                            <p:attrNameLst>
                                              <p:attrName>style.visibility</p:attrName>
                                            </p:attrNameLst>
                                          </p:cBhvr>
                                          <p:to>
                                            <p:strVal val="visible"/>
                                          </p:to>
                                        </p:set>
                                        <p:anim calcmode="lin" valueType="num" p14:bounceEnd="26000">
                                          <p:cBhvr additive="base">
                                            <p:cTn id="16" dur="500" fill="hold"/>
                                            <p:tgtEl>
                                              <p:spTgt spid="5">
                                                <p:txEl>
                                                  <p:pRg st="0" end="0"/>
                                                </p:txEl>
                                              </p:spTgt>
                                            </p:tgtEl>
                                            <p:attrNameLst>
                                              <p:attrName>ppt_x</p:attrName>
                                            </p:attrNameLst>
                                          </p:cBhvr>
                                          <p:tavLst>
                                            <p:tav tm="0">
                                              <p:val>
                                                <p:strVal val="0-#ppt_w/2"/>
                                              </p:val>
                                            </p:tav>
                                            <p:tav tm="100000">
                                              <p:val>
                                                <p:strVal val="#ppt_x"/>
                                              </p:val>
                                            </p:tav>
                                          </p:tavLst>
                                        </p:anim>
                                        <p:anim calcmode="lin" valueType="num" p14:bounceEnd="26000">
                                          <p:cBhvr additive="base">
                                            <p:cTn id="17"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build="p">
            <p:tmplLst>
              <p:tmpl lvl="1">
                <p:tnLst>
                  <p:par>
                    <p:cTn presetID="2" presetClass="entr" presetSubtype="8" fill="hold" nodeType="withEffect" p14:presetBounceEnd="26000">
                      <p:stCondLst>
                        <p:cond delay="250"/>
                      </p:stCondLst>
                      <p:childTnLst>
                        <p:set>
                          <p:cBhvr>
                            <p:cTn dur="1" fill="hold">
                              <p:stCondLst>
                                <p:cond delay="0"/>
                              </p:stCondLst>
                            </p:cTn>
                            <p:tgtEl>
                              <p:spTgt spid="5"/>
                            </p:tgtEl>
                            <p:attrNameLst>
                              <p:attrName>style.visibility</p:attrName>
                            </p:attrNameLst>
                          </p:cBhvr>
                          <p:to>
                            <p:strVal val="visible"/>
                          </p:to>
                        </p:set>
                        <p:anim calcmode="lin" valueType="num" p14:bounceEnd="26000">
                          <p:cBhvr additive="base">
                            <p:cTn dur="500" fill="hold"/>
                            <p:tgtEl>
                              <p:spTgt spid="5"/>
                            </p:tgtEl>
                            <p:attrNameLst>
                              <p:attrName>ppt_x</p:attrName>
                            </p:attrNameLst>
                          </p:cBhvr>
                          <p:tavLst>
                            <p:tav tm="0">
                              <p:val>
                                <p:strVal val="0-#ppt_w/2"/>
                              </p:val>
                            </p:tav>
                            <p:tav tm="100000">
                              <p:val>
                                <p:strVal val="#ppt_x"/>
                              </p:val>
                            </p:tav>
                          </p:tavLst>
                        </p:anim>
                        <p:anim calcmode="lin" valueType="num" p14:bounceEnd="26000">
                          <p:cBhvr additive="base">
                            <p:cTn dur="500" fill="hold"/>
                            <p:tgtEl>
                              <p:spTgt spid="5"/>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0-#ppt_w/2"/>
                                              </p:val>
                                            </p:tav>
                                            <p:tav tm="100000">
                                              <p:val>
                                                <p:strVal val="#ppt_x"/>
                                              </p:val>
                                            </p:tav>
                                          </p:tavLst>
                                        </p:anim>
                                        <p:anim calcmode="lin" valueType="num">
                                          <p:cBhvr additive="base">
                                            <p:cTn id="13" dur="500" fill="hold"/>
                                            <p:tgtEl>
                                              <p:spTgt spid="4"/>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250"/>
                                      </p:stCondLst>
                                      <p:childTnLst>
                                        <p:set>
                                          <p:cBhvr>
                                            <p:cTn id="15" dur="1" fill="hold">
                                              <p:stCondLst>
                                                <p:cond delay="0"/>
                                              </p:stCondLst>
                                            </p:cTn>
                                            <p:tgtEl>
                                              <p:spTgt spid="5">
                                                <p:txEl>
                                                  <p:pRg st="0" end="0"/>
                                                </p:txEl>
                                              </p:spTgt>
                                            </p:tgtEl>
                                            <p:attrNameLst>
                                              <p:attrName>style.visibility</p:attrName>
                                            </p:attrNameLst>
                                          </p:cBhvr>
                                          <p:to>
                                            <p:strVal val="visible"/>
                                          </p:to>
                                        </p:set>
                                        <p:anim calcmode="lin" valueType="num">
                                          <p:cBhvr additive="base">
                                            <p:cTn id="16"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build="p">
            <p:tmplLst>
              <p:tmpl lvl="1">
                <p:tnLst>
                  <p:par>
                    <p:cTn presetID="2" presetClass="entr" presetSubtype="8" fill="hold" nodeType="withEffect">
                      <p:stCondLst>
                        <p:cond delay="25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500" fill="hold"/>
                            <p:tgtEl>
                              <p:spTgt spid="5"/>
                            </p:tgtEl>
                            <p:attrNameLst>
                              <p:attrName>ppt_x</p:attrName>
                            </p:attrNameLst>
                          </p:cBhvr>
                          <p:tavLst>
                            <p:tav tm="0">
                              <p:val>
                                <p:strVal val="0-#ppt_w/2"/>
                              </p:val>
                            </p:tav>
                            <p:tav tm="100000">
                              <p:val>
                                <p:strVal val="#ppt_x"/>
                              </p:val>
                            </p:tav>
                          </p:tavLst>
                        </p:anim>
                        <p:anim calcmode="lin" valueType="num">
                          <p:cBhvr additive="base">
                            <p:cTn dur="500" fill="hold"/>
                            <p:tgtEl>
                              <p:spTgt spid="5"/>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757325195"/>
      </p:ext>
    </p:extLst>
  </p:cSld>
  <p:clrMapOvr>
    <a:masterClrMapping/>
  </p:clrMapOvr>
  <p:transition spd="slow">
    <p:wip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558805231"/>
      </p:ext>
    </p:extLst>
  </p:cSld>
  <p:clrMapOvr>
    <a:masterClrMapping/>
  </p:clrMapOvr>
  <p:transition spd="slow">
    <p:wip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798574320"/>
      </p:ext>
    </p:extLst>
  </p:cSld>
  <p:clrMapOvr>
    <a:masterClrMapping/>
  </p:clrMapOvr>
  <p:transition spd="slow">
    <p:wip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490553314"/>
      </p:ext>
    </p:extLst>
  </p:cSld>
  <p:clrMapOvr>
    <a:masterClrMapping/>
  </p:clrMapOvr>
  <p:transition spd="slow">
    <p:wip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661926962"/>
      </p:ext>
    </p:extLst>
  </p:cSld>
  <p:clrMapOvr>
    <a:masterClrMapping/>
  </p:clrMapOvr>
  <p:transition spd="slow">
    <p:wip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7" name="Date Placeholder 2"/>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3"/>
          <p:cNvSpPr>
            <a:spLocks noGrp="1"/>
          </p:cNvSpPr>
          <p:nvPr>
            <p:ph type="ftr" sz="quarter" idx="11"/>
          </p:nvPr>
        </p:nvSpPr>
        <p:spPr/>
        <p:txBody>
          <a:bodyPr/>
          <a:lstStyle/>
          <a:p>
            <a:endParaRPr lang="zh-CN" altLang="en-US"/>
          </a:p>
        </p:txBody>
      </p:sp>
      <p:sp>
        <p:nvSpPr>
          <p:cNvPr id="6" name="Slide Number Placeholder 4"/>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663966285"/>
      </p:ext>
    </p:extLst>
  </p:cSld>
  <p:clrMapOvr>
    <a:masterClrMapping/>
  </p:clrMapOvr>
  <p:transition spd="slow">
    <p:wip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2"/>
          <p:cNvSpPr>
            <a:spLocks noGrp="1"/>
          </p:cNvSpPr>
          <p:nvPr>
            <p:ph type="ftr" sz="quarter" idx="11"/>
          </p:nvPr>
        </p:nvSpPr>
        <p:spPr/>
        <p:txBody>
          <a:bodyPr/>
          <a:lstStyle/>
          <a:p>
            <a:endParaRPr lang="zh-CN" altLang="en-US"/>
          </a:p>
        </p:txBody>
      </p:sp>
      <p:sp>
        <p:nvSpPr>
          <p:cNvPr id="6" name="Slide Number Placeholder 3"/>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963729632"/>
      </p:ext>
    </p:extLst>
  </p:cSld>
  <p:clrMapOvr>
    <a:masterClrMapping/>
  </p:clrMapOvr>
  <p:transition spd="slow">
    <p:wip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7"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5"/>
          <p:cNvSpPr>
            <a:spLocks noGrp="1"/>
          </p:cNvSpPr>
          <p:nvPr>
            <p:ph type="ftr" sz="quarter" idx="11"/>
          </p:nvPr>
        </p:nvSpPr>
        <p:spPr/>
        <p:txBody>
          <a:bodyPr/>
          <a:lstStyle/>
          <a:p>
            <a:endParaRPr lang="zh-CN" altLang="en-US"/>
          </a:p>
        </p:txBody>
      </p:sp>
      <p:sp>
        <p:nvSpPr>
          <p:cNvPr id="6"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190115307"/>
      </p:ext>
    </p:extLst>
  </p:cSld>
  <p:clrMapOvr>
    <a:masterClrMapping/>
  </p:clrMapOvr>
  <p:transition spd="slow">
    <p:wip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135347927"/>
      </p:ext>
    </p:extLst>
  </p:cSld>
  <p:clrMapOvr>
    <a:masterClrMapping/>
  </p:clrMapOvr>
  <p:transition spd="slow">
    <p:wip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904909292"/>
      </p:ext>
    </p:extLst>
  </p:cSld>
  <p:clrMapOvr>
    <a:masterClrMapping/>
  </p:clrMapOvr>
  <p:transition spd="slow">
    <p:wip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8231145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zh-CN" altLang="en-US" smtClean="0"/>
              <a:t>单击此处编辑母版标题样式</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69213186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zh-CN" altLang="en-US" smtClean="0"/>
              <a:t>单击此处编辑母版标题样式</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zh-CN" altLang="en-US" smtClean="0"/>
              <a:t>编辑母版文本样式</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417132127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43396137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4"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58547299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4"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15227366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nchorCtr="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034517100"/>
      </p:ext>
    </p:extLst>
  </p:cSld>
  <p:clrMapOvr>
    <a:masterClrMapping/>
  </p:clrMapOvr>
  <p:transition spd="slow">
    <p:wip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283141733"/>
      </p:ext>
    </p:extLst>
  </p:cSld>
  <p:clrMapOvr>
    <a:masterClrMapping/>
  </p:clrMapOvr>
  <p:transition spd="slow">
    <p:wip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412370714"/>
      </p:ext>
    </p:extLst>
  </p:cSld>
  <p:clrMapOvr>
    <a:masterClrMapping/>
  </p:clrMapOvr>
  <p:transition spd="slow">
    <p:wip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4011821837"/>
      </p:ext>
    </p:extLst>
  </p:cSld>
  <p:clrMapOvr>
    <a:masterClrMapping/>
  </p:clrMapOvr>
  <p:transition spd="slow">
    <p:wip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7863872A-0D2D-41B4-B4AF-0ACD67852E37}" type="datetimeFigureOut">
              <a:rPr lang="zh-CN" altLang="en-US" smtClean="0"/>
              <a:t>2020/1/10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172478769"/>
      </p:ext>
    </p:extLst>
  </p:cSld>
  <p:clrMapOvr>
    <a:masterClrMapping/>
  </p:clrMapOvr>
  <p:transition spd="slow">
    <p:wip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theme" Target="../theme/theme2.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19" Type="http://schemas.openxmlformats.org/officeDocument/2006/relationships/theme" Target="../theme/theme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theme" Target="../theme/theme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694692359"/>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5" r:id="rId14"/>
    <p:sldLayoutId id="2147483699" r:id="rId15"/>
  </p:sldLayoutIdLst>
  <p:transition spd="slow">
    <p:wipe/>
  </p:transition>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zh-CN" altLang="en-US"/>
          </a:p>
        </p:txBody>
      </p:sp>
      <p:sp>
        <p:nvSpPr>
          <p:cNvPr id="6" name="Slide Number Placeholder 5"/>
          <p:cNvSpPr>
            <a:spLocks noGrp="1"/>
          </p:cNvSpPr>
          <p:nvPr>
            <p:ph type="sldNum" sz="quarter" idx="4"/>
          </p:nvPr>
        </p:nvSpPr>
        <p:spPr>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4362509"/>
      </p:ext>
    </p:extLst>
  </p:cSld>
  <p:clrMap bg1="dk1" tx1="lt1" bg2="dk2" tx2="lt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 id="2147483784" r:id="rId17"/>
    <p:sldLayoutId id="2147483785" r:id="rId18"/>
  </p:sldLayoutIdLst>
  <p:transition spd="slow">
    <p:wipe/>
  </p:transition>
  <p:timing>
    <p:tnLst>
      <p:par>
        <p:cTn id="1" dur="indefinite" restart="never" nodeType="tmRoot"/>
      </p:par>
    </p:tnLst>
  </p:timing>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zh-CN" alt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3258778697"/>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 id="2147483804" r:id="rId18"/>
  </p:sldLayoutIdLst>
  <p:transition spd="slow">
    <p:wipe/>
  </p:transition>
  <p:timing>
    <p:tnLst>
      <p:par>
        <p:cTn id="1" dur="indefinite" restart="never" nodeType="tmRoot"/>
      </p:par>
    </p:tnLst>
  </p:timing>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863872A-0D2D-41B4-B4AF-0ACD67852E37}" type="datetimeFigureOut">
              <a:rPr lang="zh-CN" altLang="en-US" smtClean="0"/>
              <a:t>2020/1/10</a:t>
            </a:fld>
            <a:endParaRPr lang="zh-CN" alt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zh-CN" alt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B90F3D48-D67C-46B1-8FA2-62DB5E1BE007}" type="slidenum">
              <a:rPr lang="zh-CN" altLang="en-US" smtClean="0"/>
              <a:t>‹#›</a:t>
            </a:fld>
            <a:endParaRPr lang="zh-CN" altLang="en-US"/>
          </a:p>
        </p:txBody>
      </p:sp>
    </p:spTree>
    <p:extLst>
      <p:ext uri="{BB962C8B-B14F-4D97-AF65-F5344CB8AC3E}">
        <p14:creationId xmlns:p14="http://schemas.microsoft.com/office/powerpoint/2010/main" val="2904649943"/>
      </p:ext>
    </p:extLst>
  </p:cSld>
  <p:clrMap bg1="dk1" tx1="lt1" bg2="dk2" tx2="lt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 id="2147483818" r:id="rId13"/>
    <p:sldLayoutId id="2147483819" r:id="rId14"/>
    <p:sldLayoutId id="2147483820" r:id="rId15"/>
    <p:sldLayoutId id="2147483821" r:id="rId16"/>
    <p:sldLayoutId id="2147483822" r:id="rId17"/>
  </p:sldLayoutIdLst>
  <p:transition spd="slow">
    <p:wipe/>
  </p:transition>
  <p:timing>
    <p:tnLst>
      <p:par>
        <p:cTn id="1" dur="indefinite" restart="never" nodeType="tmRoot"/>
      </p:par>
    </p:tnLst>
  </p:timing>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1.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slideLayout" Target="../slideLayouts/slideLayout5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image" Target="../media/image8.jp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image" Target="../media/image10.jp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53.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5.jp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6.jp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7.jp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524000" y="1"/>
            <a:ext cx="12192000" cy="6849533"/>
          </a:xfrm>
          <a:prstGeom prst="rect">
            <a:avLst/>
          </a:prstGeom>
        </p:spPr>
      </p:pic>
      <p:sp>
        <p:nvSpPr>
          <p:cNvPr id="9" name="Rectangle 8"/>
          <p:cNvSpPr/>
          <p:nvPr/>
        </p:nvSpPr>
        <p:spPr>
          <a:xfrm>
            <a:off x="-1524000" y="-8467"/>
            <a:ext cx="12192000" cy="6858000"/>
          </a:xfrm>
          <a:prstGeom prst="rect">
            <a:avLst/>
          </a:prstGeom>
          <a:solidFill>
            <a:schemeClr val="tx1">
              <a:lumMod val="65000"/>
              <a:lumOff val="35000"/>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 name="TextBox 7"/>
          <p:cNvSpPr txBox="1"/>
          <p:nvPr/>
        </p:nvSpPr>
        <p:spPr>
          <a:xfrm>
            <a:off x="2130071" y="2620316"/>
            <a:ext cx="6338188" cy="1600438"/>
          </a:xfrm>
          <a:prstGeom prst="rect">
            <a:avLst/>
          </a:prstGeom>
          <a:noFill/>
        </p:spPr>
        <p:txBody>
          <a:bodyPr wrap="square" rtlCol="0">
            <a:spAutoFit/>
          </a:bodyPr>
          <a:lstStyle/>
          <a:p>
            <a:r>
              <a:rPr lang="zh-CN" altLang="en-US" sz="5400" spc="600" dirty="0">
                <a:solidFill>
                  <a:schemeClr val="bg1"/>
                </a:solidFill>
                <a:effectLst>
                  <a:outerShdw blurRad="38100" dist="38100" dir="2700000" algn="tl">
                    <a:srgbClr val="000000">
                      <a:alpha val="43137"/>
                    </a:srgbClr>
                  </a:outerShdw>
                </a:effectLst>
                <a:latin typeface="阿里汉仪智能黑体" panose="00020600040101010101" pitchFamily="18" charset="-122"/>
                <a:ea typeface="阿里汉仪智能黑体" panose="00020600040101010101" pitchFamily="18" charset="-122"/>
              </a:rPr>
              <a:t>博物馆</a:t>
            </a:r>
            <a:endParaRPr lang="en-US" altLang="zh-CN" sz="5400" spc="600" dirty="0">
              <a:solidFill>
                <a:schemeClr val="bg1"/>
              </a:solidFill>
              <a:effectLst>
                <a:outerShdw blurRad="38100" dist="38100" dir="2700000" algn="tl">
                  <a:srgbClr val="000000">
                    <a:alpha val="43137"/>
                  </a:srgbClr>
                </a:outerShdw>
              </a:effectLst>
              <a:latin typeface="阿里汉仪智能黑体" panose="00020600040101010101" pitchFamily="18" charset="-122"/>
              <a:ea typeface="阿里汉仪智能黑体" panose="00020600040101010101" pitchFamily="18" charset="-122"/>
            </a:endParaRPr>
          </a:p>
          <a:p>
            <a:r>
              <a:rPr lang="en-US" altLang="zh-CN" sz="4400" spc="600" dirty="0">
                <a:solidFill>
                  <a:schemeClr val="bg1"/>
                </a:solidFill>
                <a:effectLst>
                  <a:outerShdw blurRad="38100" dist="38100" dir="2700000" algn="tl">
                    <a:srgbClr val="000000">
                      <a:alpha val="43137"/>
                    </a:srgbClr>
                  </a:outerShdw>
                </a:effectLst>
                <a:latin typeface="方正细等线简体" panose="03000509000000000000" pitchFamily="65" charset="-122"/>
                <a:ea typeface="方正细等线简体" panose="03000509000000000000" pitchFamily="65" charset="-122"/>
              </a:rPr>
              <a:t>           </a:t>
            </a:r>
            <a:r>
              <a:rPr lang="zh-CN" altLang="en-US" sz="4400" spc="600" dirty="0">
                <a:solidFill>
                  <a:schemeClr val="bg1"/>
                </a:solidFill>
                <a:effectLst>
                  <a:outerShdw blurRad="38100" dist="38100" dir="2700000" algn="tl">
                    <a:srgbClr val="000000">
                      <a:alpha val="43137"/>
                    </a:srgbClr>
                  </a:outerShdw>
                </a:effectLst>
                <a:latin typeface="方正舒体" panose="02010601030101010101" pitchFamily="2" charset="-122"/>
                <a:ea typeface="方正舒体" panose="02010601030101010101" pitchFamily="2" charset="-122"/>
              </a:rPr>
              <a:t>朗读者</a:t>
            </a:r>
            <a:r>
              <a:rPr lang="en-US" altLang="zh-CN" sz="4400" spc="600" dirty="0">
                <a:solidFill>
                  <a:schemeClr val="bg1"/>
                </a:solidFill>
                <a:effectLst>
                  <a:outerShdw blurRad="38100" dist="38100" dir="2700000" algn="tl">
                    <a:srgbClr val="000000">
                      <a:alpha val="43137"/>
                    </a:srgbClr>
                  </a:outerShdw>
                </a:effectLst>
                <a:latin typeface="方正舒体" panose="02010601030101010101" pitchFamily="2" charset="-122"/>
                <a:ea typeface="方正舒体" panose="02010601030101010101" pitchFamily="2" charset="-122"/>
              </a:rPr>
              <a:t>APP</a:t>
            </a:r>
          </a:p>
        </p:txBody>
      </p:sp>
      <p:sp>
        <p:nvSpPr>
          <p:cNvPr id="17" name="TextBox 16"/>
          <p:cNvSpPr txBox="1"/>
          <p:nvPr/>
        </p:nvSpPr>
        <p:spPr>
          <a:xfrm>
            <a:off x="3407027" y="4220753"/>
            <a:ext cx="5637577" cy="384721"/>
          </a:xfrm>
          <a:prstGeom prst="rect">
            <a:avLst/>
          </a:prstGeom>
          <a:noFill/>
        </p:spPr>
        <p:txBody>
          <a:bodyPr wrap="square" rtlCol="0">
            <a:spAutoFit/>
          </a:bodyPr>
          <a:lstStyle/>
          <a:p>
            <a:pPr defTabSz="928665"/>
            <a:r>
              <a:rPr lang="en-US" sz="1900" b="1" spc="600" dirty="0">
                <a:solidFill>
                  <a:schemeClr val="bg1">
                    <a:lumMod val="65000"/>
                  </a:schemeClr>
                </a:solidFill>
                <a:latin typeface="Perpetua Titling MT" panose="02020502060505020804" pitchFamily="18" charset="0"/>
                <a:ea typeface="Roboto Condensed" panose="02000000000000000000" pitchFamily="2" charset="0"/>
              </a:rPr>
              <a:t>READER APPLICATION</a:t>
            </a:r>
            <a:endParaRPr lang="id-ID" sz="1900" b="1" spc="600" dirty="0">
              <a:solidFill>
                <a:schemeClr val="bg1">
                  <a:lumMod val="65000"/>
                </a:schemeClr>
              </a:solidFill>
              <a:latin typeface="Perpetua Titling MT" panose="02020502060505020804" pitchFamily="18" charset="0"/>
              <a:ea typeface="Roboto Condensed" panose="02000000000000000000" pitchFamily="2" charset="0"/>
            </a:endParaRPr>
          </a:p>
        </p:txBody>
      </p:sp>
      <p:grpSp>
        <p:nvGrpSpPr>
          <p:cNvPr id="13" name="Group 12"/>
          <p:cNvGrpSpPr/>
          <p:nvPr/>
        </p:nvGrpSpPr>
        <p:grpSpPr>
          <a:xfrm flipV="1">
            <a:off x="995317" y="2727401"/>
            <a:ext cx="1004027" cy="940112"/>
            <a:chOff x="8532745" y="571782"/>
            <a:chExt cx="1931366" cy="1845590"/>
          </a:xfrm>
        </p:grpSpPr>
        <p:sp>
          <p:nvSpPr>
            <p:cNvPr id="12" name="Right Triangle 11"/>
            <p:cNvSpPr/>
            <p:nvPr/>
          </p:nvSpPr>
          <p:spPr>
            <a:xfrm>
              <a:off x="8532745" y="855272"/>
              <a:ext cx="1562100" cy="1562100"/>
            </a:xfrm>
            <a:prstGeom prst="rtTriangle">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ight Triangle 15"/>
            <p:cNvSpPr/>
            <p:nvPr/>
          </p:nvSpPr>
          <p:spPr>
            <a:xfrm>
              <a:off x="8902011" y="571782"/>
              <a:ext cx="1562100" cy="1562100"/>
            </a:xfrm>
            <a:prstGeom prst="rtTriangle">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19" name="Straight Connector 18"/>
          <p:cNvCxnSpPr/>
          <p:nvPr/>
        </p:nvCxnSpPr>
        <p:spPr>
          <a:xfrm>
            <a:off x="3124200" y="2690360"/>
            <a:ext cx="0" cy="1301751"/>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0402653"/>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6" presetClass="entr" presetSubtype="42"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barn(outHorizontal)">
                                      <p:cBhvr>
                                        <p:cTn id="15" dur="500"/>
                                        <p:tgtEl>
                                          <p:spTgt spid="1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p:bldP spid="1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4572000" y="0"/>
            <a:ext cx="0" cy="2180861"/>
          </a:xfrm>
          <a:prstGeom prst="line">
            <a:avLst/>
          </a:prstGeom>
          <a:ln>
            <a:headEnd type="none" w="med" len="med"/>
            <a:tailEnd type="oval" w="med" len="med"/>
          </a:ln>
        </p:spPr>
        <p:style>
          <a:lnRef idx="1">
            <a:schemeClr val="accent4"/>
          </a:lnRef>
          <a:fillRef idx="0">
            <a:schemeClr val="accent4"/>
          </a:fillRef>
          <a:effectRef idx="0">
            <a:schemeClr val="accent4"/>
          </a:effectRef>
          <a:fontRef idx="minor">
            <a:schemeClr val="tx1"/>
          </a:fontRef>
        </p:style>
      </p:cxnSp>
      <p:sp>
        <p:nvSpPr>
          <p:cNvPr id="6" name="Content Placeholder 2"/>
          <p:cNvSpPr txBox="1">
            <a:spLocks/>
          </p:cNvSpPr>
          <p:nvPr/>
        </p:nvSpPr>
        <p:spPr>
          <a:xfrm>
            <a:off x="1853172" y="4068402"/>
            <a:ext cx="5629082" cy="120146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600" dirty="0" smtClean="0">
                <a:solidFill>
                  <a:schemeClr val="tx1"/>
                </a:solidFill>
              </a:rPr>
              <a:t>观赏</a:t>
            </a:r>
            <a:r>
              <a:rPr lang="zh-CN" altLang="en-US" sz="1600" dirty="0">
                <a:solidFill>
                  <a:schemeClr val="tx1"/>
                </a:solidFill>
              </a:rPr>
              <a:t>主体同样是具有文明意义的文物，为什么</a:t>
            </a:r>
            <a:r>
              <a:rPr lang="en-US" altLang="zh-CN" sz="1600" dirty="0">
                <a:solidFill>
                  <a:schemeClr val="tx1"/>
                </a:solidFill>
              </a:rPr>
              <a:t>《</a:t>
            </a:r>
            <a:r>
              <a:rPr lang="zh-CN" altLang="en-US" sz="1600" dirty="0">
                <a:solidFill>
                  <a:schemeClr val="tx1"/>
                </a:solidFill>
              </a:rPr>
              <a:t>如果国宝会说话</a:t>
            </a:r>
            <a:r>
              <a:rPr lang="en-US" altLang="zh-CN" sz="1600" dirty="0">
                <a:solidFill>
                  <a:schemeClr val="tx1"/>
                </a:solidFill>
              </a:rPr>
              <a:t>》</a:t>
            </a:r>
            <a:r>
              <a:rPr lang="zh-CN" altLang="en-US" sz="1600" dirty="0">
                <a:solidFill>
                  <a:schemeClr val="tx1"/>
                </a:solidFill>
              </a:rPr>
              <a:t>在豆瓣评分可高达</a:t>
            </a:r>
            <a:r>
              <a:rPr lang="en-US" altLang="zh-CN" sz="1600" dirty="0">
                <a:solidFill>
                  <a:schemeClr val="tx1"/>
                </a:solidFill>
              </a:rPr>
              <a:t>9.4</a:t>
            </a:r>
            <a:r>
              <a:rPr lang="zh-CN" altLang="en-US" sz="1600" dirty="0">
                <a:solidFill>
                  <a:schemeClr val="tx1"/>
                </a:solidFill>
              </a:rPr>
              <a:t>，博物馆的声评却有好有坏，是因为国宝会说话吗？</a:t>
            </a:r>
            <a:endParaRPr lang="en-US" sz="1200" dirty="0">
              <a:solidFill>
                <a:schemeClr val="tx1"/>
              </a:solidFill>
            </a:endParaRPr>
          </a:p>
        </p:txBody>
      </p:sp>
      <p:sp>
        <p:nvSpPr>
          <p:cNvPr id="7" name="Title 13"/>
          <p:cNvSpPr txBox="1">
            <a:spLocks/>
          </p:cNvSpPr>
          <p:nvPr/>
        </p:nvSpPr>
        <p:spPr>
          <a:xfrm>
            <a:off x="3129786" y="3230678"/>
            <a:ext cx="2884425" cy="588664"/>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800" dirty="0">
                <a:solidFill>
                  <a:schemeClr val="tx1"/>
                </a:solidFill>
              </a:rPr>
              <a:t>Q</a:t>
            </a:r>
            <a:r>
              <a:rPr lang="en-US" sz="2800" dirty="0" smtClean="0">
                <a:solidFill>
                  <a:schemeClr val="tx1"/>
                </a:solidFill>
              </a:rPr>
              <a:t>uestion</a:t>
            </a:r>
            <a:endParaRPr lang="en-US" sz="2800" dirty="0">
              <a:solidFill>
                <a:schemeClr val="tx1"/>
              </a:solidFill>
            </a:endParaRPr>
          </a:p>
        </p:txBody>
      </p:sp>
      <p:sp>
        <p:nvSpPr>
          <p:cNvPr id="9" name="文本框 8"/>
          <p:cNvSpPr txBox="1"/>
          <p:nvPr/>
        </p:nvSpPr>
        <p:spPr>
          <a:xfrm>
            <a:off x="3850894" y="2252771"/>
            <a:ext cx="1442211" cy="1200329"/>
          </a:xfrm>
          <a:prstGeom prst="rect">
            <a:avLst/>
          </a:prstGeom>
          <a:noFill/>
        </p:spPr>
        <p:txBody>
          <a:bodyPr wrap="square" rtlCol="0">
            <a:spAutoFit/>
          </a:bodyPr>
          <a:lstStyle/>
          <a:p>
            <a:pPr algn="ctr"/>
            <a:r>
              <a:rPr lang="en-US" altLang="zh-CN" sz="7200" dirty="0" smtClean="0">
                <a:latin typeface="Adobe 繁黑體 Std B" panose="020B0700000000000000" pitchFamily="34" charset="-128"/>
                <a:ea typeface="Adobe 繁黑體 Std B" panose="020B0700000000000000" pitchFamily="34" charset="-128"/>
              </a:rPr>
              <a:t>?</a:t>
            </a:r>
            <a:endParaRPr lang="zh-CN" altLang="en-US" sz="7200" dirty="0">
              <a:latin typeface="Adobe 繁黑體 Std B" panose="020B0700000000000000" pitchFamily="34" charset="-128"/>
              <a:ea typeface="Adobe 繁黑體 Std B" panose="020B0700000000000000" pitchFamily="34" charset="-128"/>
            </a:endParaRPr>
          </a:p>
        </p:txBody>
      </p:sp>
      <p:pic>
        <p:nvPicPr>
          <p:cNvPr id="2" name="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97363" y="6244249"/>
            <a:ext cx="487363" cy="487363"/>
          </a:xfrm>
          <a:prstGeom prst="rect">
            <a:avLst/>
          </a:prstGeom>
        </p:spPr>
      </p:pic>
    </p:spTree>
    <p:extLst>
      <p:ext uri="{BB962C8B-B14F-4D97-AF65-F5344CB8AC3E}">
        <p14:creationId xmlns:p14="http://schemas.microsoft.com/office/powerpoint/2010/main" val="2061076563"/>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arn(inVertic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21495" fill="hold"/>
                                        <p:tgtEl>
                                          <p:spTgt spid="2"/>
                                        </p:tgtEl>
                                      </p:cBhvr>
                                    </p:cmd>
                                  </p:childTnLst>
                                </p:cTn>
                              </p:par>
                            </p:childTnLst>
                          </p:cTn>
                        </p:par>
                      </p:childTnLst>
                    </p:cTn>
                  </p:par>
                </p:childTnLst>
              </p:cTn>
              <p:nextCondLst>
                <p:cond evt="onClick" delay="0">
                  <p:tgtEl>
                    <p:spTgt spid="2"/>
                  </p:tgtEl>
                </p:cond>
              </p:nextCondLst>
            </p:seq>
            <p:audio>
              <p:cMediaNode vol="80000">
                <p:cTn id="17" fill="hold" display="0">
                  <p:stCondLst>
                    <p:cond delay="indefinite"/>
                  </p:stCondLst>
                  <p:endCondLst>
                    <p:cond evt="onStopAudio" delay="0">
                      <p:tgtEl>
                        <p:sldTgt/>
                      </p:tgtEl>
                    </p:cond>
                  </p:endCondLst>
                </p:cTn>
                <p:tgtEl>
                  <p:spTgt spid="2"/>
                </p:tgtEl>
              </p:cMediaNode>
            </p:audio>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a:spLocks/>
          </p:cNvSpPr>
          <p:nvPr/>
        </p:nvSpPr>
        <p:spPr>
          <a:xfrm>
            <a:off x="4681966" y="2783285"/>
            <a:ext cx="2448272" cy="498791"/>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buNone/>
            </a:pPr>
            <a:r>
              <a:rPr lang="zh-CN" altLang="en-US" dirty="0">
                <a:latin typeface="阿里汉仪智能黑体" panose="00020600040101010101" pitchFamily="18" charset="-122"/>
                <a:ea typeface="阿里汉仪智能黑体" panose="00020600040101010101" pitchFamily="18" charset="-122"/>
              </a:rPr>
              <a:t>靠自身的</a:t>
            </a:r>
            <a:r>
              <a:rPr lang="zh-CN" altLang="en-US" dirty="0" smtClean="0">
                <a:latin typeface="阿里汉仪智能黑体" panose="00020600040101010101" pitchFamily="18" charset="-122"/>
                <a:ea typeface="阿里汉仪智能黑体" panose="00020600040101010101" pitchFamily="18" charset="-122"/>
              </a:rPr>
              <a:t>理解</a:t>
            </a:r>
            <a:endParaRPr lang="en-US" sz="1100" dirty="0">
              <a:latin typeface="阿里汉仪智能黑体" panose="00020600040101010101" pitchFamily="18" charset="-122"/>
              <a:ea typeface="阿里汉仪智能黑体" panose="00020600040101010101" pitchFamily="18" charset="-122"/>
            </a:endParaRPr>
          </a:p>
        </p:txBody>
      </p:sp>
      <p:cxnSp>
        <p:nvCxnSpPr>
          <p:cNvPr id="11" name="Straight Connector 4"/>
          <p:cNvCxnSpPr/>
          <p:nvPr/>
        </p:nvCxnSpPr>
        <p:spPr>
          <a:xfrm>
            <a:off x="4572000" y="1962523"/>
            <a:ext cx="0" cy="1082435"/>
          </a:xfrm>
          <a:prstGeom prst="line">
            <a:avLst/>
          </a:prstGeom>
          <a:ln>
            <a:headEnd type="oval" w="med" len="med"/>
            <a:tailEnd type="oval" w="med" len="med"/>
          </a:ln>
        </p:spPr>
        <p:style>
          <a:lnRef idx="1">
            <a:schemeClr val="accent4"/>
          </a:lnRef>
          <a:fillRef idx="0">
            <a:schemeClr val="accent4"/>
          </a:fillRef>
          <a:effectRef idx="0">
            <a:schemeClr val="accent4"/>
          </a:effectRef>
          <a:fontRef idx="minor">
            <a:schemeClr val="tx1"/>
          </a:fontRef>
        </p:style>
      </p:cxnSp>
      <p:sp>
        <p:nvSpPr>
          <p:cNvPr id="12" name="Freeform 16"/>
          <p:cNvSpPr>
            <a:spLocks noEditPoints="1"/>
          </p:cNvSpPr>
          <p:nvPr/>
        </p:nvSpPr>
        <p:spPr bwMode="auto">
          <a:xfrm>
            <a:off x="4183892" y="3314793"/>
            <a:ext cx="776219" cy="1060337"/>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Content Placeholder 2"/>
          <p:cNvSpPr txBox="1">
            <a:spLocks/>
          </p:cNvSpPr>
          <p:nvPr/>
        </p:nvSpPr>
        <p:spPr>
          <a:xfrm>
            <a:off x="800394" y="3471952"/>
            <a:ext cx="3093658" cy="74601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zh-CN" altLang="en-US" sz="2000" dirty="0">
                <a:solidFill>
                  <a:schemeClr val="tx1"/>
                </a:solidFill>
                <a:latin typeface="阿里汉仪智能黑体" panose="00020600040101010101" pitchFamily="18" charset="-122"/>
                <a:ea typeface="阿里汉仪智能黑体" panose="00020600040101010101" pitchFamily="18" charset="-122"/>
              </a:rPr>
              <a:t>靠展品生硬的文字描述</a:t>
            </a:r>
            <a:endParaRPr lang="en-US" sz="2000" dirty="0">
              <a:solidFill>
                <a:schemeClr val="tx1"/>
              </a:solidFill>
              <a:latin typeface="阿里汉仪智能黑体" panose="00020600040101010101" pitchFamily="18" charset="-122"/>
              <a:ea typeface="阿里汉仪智能黑体" panose="00020600040101010101" pitchFamily="18" charset="-122"/>
            </a:endParaRPr>
          </a:p>
        </p:txBody>
      </p:sp>
      <p:sp>
        <p:nvSpPr>
          <p:cNvPr id="2" name="文本框 1"/>
          <p:cNvSpPr txBox="1"/>
          <p:nvPr/>
        </p:nvSpPr>
        <p:spPr>
          <a:xfrm>
            <a:off x="2136207" y="695507"/>
            <a:ext cx="5372100" cy="461665"/>
          </a:xfrm>
          <a:prstGeom prst="rect">
            <a:avLst/>
          </a:prstGeom>
          <a:noFill/>
        </p:spPr>
        <p:txBody>
          <a:bodyPr wrap="square" rtlCol="0">
            <a:spAutoFit/>
          </a:bodyPr>
          <a:lstStyle/>
          <a:p>
            <a:r>
              <a:rPr lang="zh-CN" altLang="en-US" sz="2400" dirty="0"/>
              <a:t>我们到博物馆是是如何欣赏文物</a:t>
            </a:r>
            <a:r>
              <a:rPr lang="zh-CN" altLang="en-US" sz="2400" dirty="0" smtClean="0"/>
              <a:t>的？</a:t>
            </a:r>
            <a:endParaRPr lang="zh-CN" altLang="en-US" sz="2400" dirty="0"/>
          </a:p>
        </p:txBody>
      </p:sp>
      <p:sp>
        <p:nvSpPr>
          <p:cNvPr id="3" name="文本框 2"/>
          <p:cNvSpPr txBox="1"/>
          <p:nvPr/>
        </p:nvSpPr>
        <p:spPr>
          <a:xfrm>
            <a:off x="4960111" y="4378694"/>
            <a:ext cx="3299681" cy="707886"/>
          </a:xfrm>
          <a:prstGeom prst="rect">
            <a:avLst/>
          </a:prstGeom>
          <a:noFill/>
        </p:spPr>
        <p:txBody>
          <a:bodyPr wrap="square" rtlCol="0">
            <a:spAutoFit/>
          </a:bodyPr>
          <a:lstStyle/>
          <a:p>
            <a:r>
              <a:rPr lang="zh-CN" altLang="en-US" sz="2000" dirty="0">
                <a:latin typeface="阿里汉仪智能黑体" panose="00020600040101010101" pitchFamily="18" charset="-122"/>
                <a:ea typeface="阿里汉仪智能黑体" panose="00020600040101010101" pitchFamily="18" charset="-122"/>
              </a:rPr>
              <a:t>或是靠身边的人</a:t>
            </a:r>
            <a:r>
              <a:rPr lang="zh-CN" altLang="en-US" sz="2000" dirty="0" smtClean="0">
                <a:latin typeface="阿里汉仪智能黑体" panose="00020600040101010101" pitchFamily="18" charset="-122"/>
                <a:ea typeface="阿里汉仪智能黑体" panose="00020600040101010101" pitchFamily="18" charset="-122"/>
              </a:rPr>
              <a:t>讲解</a:t>
            </a:r>
            <a:endParaRPr lang="en-US" altLang="zh-CN" sz="2000" dirty="0">
              <a:latin typeface="阿里汉仪智能黑体" panose="00020600040101010101" pitchFamily="18" charset="-122"/>
              <a:ea typeface="阿里汉仪智能黑体" panose="00020600040101010101" pitchFamily="18" charset="-122"/>
            </a:endParaRPr>
          </a:p>
          <a:p>
            <a:endParaRPr lang="zh-CN" altLang="en-US" sz="2000" dirty="0">
              <a:latin typeface="阿里汉仪智能黑体" panose="00020600040101010101" pitchFamily="18" charset="-122"/>
              <a:ea typeface="阿里汉仪智能黑体" panose="00020600040101010101" pitchFamily="18" charset="-122"/>
            </a:endParaRPr>
          </a:p>
        </p:txBody>
      </p:sp>
      <p:sp>
        <p:nvSpPr>
          <p:cNvPr id="15" name="文本框 14"/>
          <p:cNvSpPr txBox="1"/>
          <p:nvPr/>
        </p:nvSpPr>
        <p:spPr>
          <a:xfrm>
            <a:off x="1824142" y="5642146"/>
            <a:ext cx="5214162" cy="646331"/>
          </a:xfrm>
          <a:prstGeom prst="rect">
            <a:avLst/>
          </a:prstGeom>
          <a:noFill/>
        </p:spPr>
        <p:txBody>
          <a:bodyPr wrap="square" rtlCol="0">
            <a:spAutoFit/>
          </a:bodyPr>
          <a:lstStyle/>
          <a:p>
            <a:r>
              <a:rPr lang="zh-CN" altLang="en-US" dirty="0"/>
              <a:t>然而阅览欣赏需要一定的注意力，身边若有吵闹声或者其他的讲解声又会让这个体验大大降低。</a:t>
            </a:r>
            <a:endParaRPr lang="zh-CN" altLang="en-US" sz="2400" dirty="0"/>
          </a:p>
        </p:txBody>
      </p:sp>
      <p:pic>
        <p:nvPicPr>
          <p:cNvPr id="4" name="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8909" y="6105923"/>
            <a:ext cx="487363" cy="487363"/>
          </a:xfrm>
          <a:prstGeom prst="rect">
            <a:avLst/>
          </a:prstGeom>
        </p:spPr>
      </p:pic>
    </p:spTree>
    <p:extLst>
      <p:ext uri="{BB962C8B-B14F-4D97-AF65-F5344CB8AC3E}">
        <p14:creationId xmlns:p14="http://schemas.microsoft.com/office/powerpoint/2010/main" val="1186797833"/>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8">
                                            <p:txEl>
                                              <p:pRg st="0" end="0"/>
                                            </p:txEl>
                                          </p:spTgt>
                                        </p:tgtEl>
                                        <p:attrNameLst>
                                          <p:attrName>style.visibility</p:attrName>
                                        </p:attrNameLst>
                                      </p:cBhvr>
                                      <p:to>
                                        <p:strVal val="visible"/>
                                      </p:to>
                                    </p:set>
                                    <p:animEffect transition="in" filter="barn(inVertical)">
                                      <p:cBhvr>
                                        <p:cTn id="16" dur="500"/>
                                        <p:tgtEl>
                                          <p:spTgt spid="8">
                                            <p:txEl>
                                              <p:pRg st="0" end="0"/>
                                            </p:txEl>
                                          </p:spTgt>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barn(inVertical)">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0" restart="whenNotActive" fill="hold" evtFilter="cancelBubble" nodeType="interactiveSeq">
                <p:stCondLst>
                  <p:cond evt="onClick" delay="0">
                    <p:tgtEl>
                      <p:spTgt spid="4"/>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23956" fill="hold"/>
                                        <p:tgtEl>
                                          <p:spTgt spid="4"/>
                                        </p:tgtEl>
                                      </p:cBhvr>
                                    </p:cmd>
                                  </p:childTnLst>
                                </p:cTn>
                              </p:par>
                            </p:childTnLst>
                          </p:cTn>
                        </p:par>
                      </p:childTnLst>
                    </p:cTn>
                  </p:par>
                </p:childTnLst>
              </p:cTn>
              <p:nextCondLst>
                <p:cond evt="onClick" delay="0">
                  <p:tgtEl>
                    <p:spTgt spid="4"/>
                  </p:tgtEl>
                </p:cond>
              </p:nextCondLst>
            </p:seq>
            <p:audio>
              <p:cMediaNode vol="80000">
                <p:cTn id="25" fill="hold" display="0">
                  <p:stCondLst>
                    <p:cond delay="indefinite"/>
                  </p:stCondLst>
                  <p:endCondLst>
                    <p:cond evt="onStopAudio" delay="0">
                      <p:tgtEl>
                        <p:sldTgt/>
                      </p:tgtEl>
                    </p:cond>
                  </p:endCondLst>
                </p:cTn>
                <p:tgtEl>
                  <p:spTgt spid="4"/>
                </p:tgtEl>
              </p:cMediaNode>
            </p:audio>
          </p:childTnLst>
        </p:cTn>
      </p:par>
    </p:tnLst>
    <p:bldLst>
      <p:bldP spid="8" grpId="0" build="p"/>
      <p:bldP spid="12" grpId="0" animBg="1"/>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499290" y="923191"/>
            <a:ext cx="2514924" cy="461665"/>
          </a:xfrm>
          <a:prstGeom prst="rect">
            <a:avLst/>
          </a:prstGeom>
          <a:noFill/>
        </p:spPr>
        <p:txBody>
          <a:bodyPr wrap="square" rtlCol="0">
            <a:spAutoFit/>
          </a:bodyPr>
          <a:lstStyle/>
          <a:p>
            <a:pPr algn="ctr"/>
            <a:r>
              <a:rPr lang="zh-CN" altLang="en-US" sz="2400" dirty="0" smtClean="0"/>
              <a:t>怎么解决？</a:t>
            </a:r>
            <a:endParaRPr lang="zh-CN" altLang="en-US" sz="2400" dirty="0"/>
          </a:p>
        </p:txBody>
      </p:sp>
      <p:sp>
        <p:nvSpPr>
          <p:cNvPr id="9" name="Content Placeholder 2"/>
          <p:cNvSpPr txBox="1">
            <a:spLocks/>
          </p:cNvSpPr>
          <p:nvPr/>
        </p:nvSpPr>
        <p:spPr>
          <a:xfrm>
            <a:off x="2600518" y="4024440"/>
            <a:ext cx="3942967" cy="43583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800" dirty="0">
                <a:solidFill>
                  <a:schemeClr val="tx1"/>
                </a:solidFill>
              </a:rPr>
              <a:t>让博物馆会说话</a:t>
            </a:r>
            <a:endParaRPr lang="en-US" dirty="0">
              <a:solidFill>
                <a:schemeClr val="tx1"/>
              </a:solidFill>
            </a:endParaRPr>
          </a:p>
        </p:txBody>
      </p:sp>
      <p:sp>
        <p:nvSpPr>
          <p:cNvPr id="10" name="Title 13"/>
          <p:cNvSpPr txBox="1">
            <a:spLocks/>
          </p:cNvSpPr>
          <p:nvPr/>
        </p:nvSpPr>
        <p:spPr>
          <a:xfrm>
            <a:off x="3129789" y="3525011"/>
            <a:ext cx="2884425" cy="588664"/>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800" dirty="0" smtClean="0">
                <a:solidFill>
                  <a:schemeClr val="tx1"/>
                </a:solidFill>
              </a:rPr>
              <a:t>Solution</a:t>
            </a:r>
            <a:endParaRPr lang="en-US" sz="2800" dirty="0">
              <a:solidFill>
                <a:schemeClr val="tx1"/>
              </a:solidFill>
            </a:endParaRPr>
          </a:p>
        </p:txBody>
      </p:sp>
      <p:sp>
        <p:nvSpPr>
          <p:cNvPr id="14" name="Freeform 6"/>
          <p:cNvSpPr>
            <a:spLocks/>
          </p:cNvSpPr>
          <p:nvPr/>
        </p:nvSpPr>
        <p:spPr bwMode="auto">
          <a:xfrm>
            <a:off x="4076071" y="2398547"/>
            <a:ext cx="991859" cy="1030453"/>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Content Placeholder 2"/>
          <p:cNvSpPr txBox="1">
            <a:spLocks/>
          </p:cNvSpPr>
          <p:nvPr/>
        </p:nvSpPr>
        <p:spPr>
          <a:xfrm>
            <a:off x="2240031" y="4460275"/>
            <a:ext cx="4899322" cy="43583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800" b="1" dirty="0">
                <a:solidFill>
                  <a:schemeClr val="tx1"/>
                </a:solidFill>
                <a:latin typeface="+mn-ea"/>
              </a:rPr>
              <a:t>结合</a:t>
            </a:r>
            <a:r>
              <a:rPr lang="zh-CN" altLang="en-US" sz="1800" b="1" dirty="0">
                <a:solidFill>
                  <a:srgbClr val="ED7D31"/>
                </a:solidFill>
                <a:latin typeface="+mn-ea"/>
              </a:rPr>
              <a:t>人工智能</a:t>
            </a:r>
            <a:r>
              <a:rPr lang="zh-CN" altLang="en-US" sz="1800" b="1" dirty="0">
                <a:solidFill>
                  <a:schemeClr val="tx1"/>
                </a:solidFill>
                <a:latin typeface="+mn-ea"/>
              </a:rPr>
              <a:t>的</a:t>
            </a:r>
            <a:r>
              <a:rPr lang="zh-CN" altLang="en-US" sz="1800" b="1" dirty="0">
                <a:solidFill>
                  <a:srgbClr val="ED7D31"/>
                </a:solidFill>
                <a:latin typeface="+mn-ea"/>
              </a:rPr>
              <a:t>语音合成技术</a:t>
            </a:r>
            <a:r>
              <a:rPr lang="zh-CN" altLang="en-US" sz="1800" dirty="0">
                <a:solidFill>
                  <a:schemeClr val="tx1"/>
                </a:solidFill>
                <a:latin typeface="+mn-ea"/>
              </a:rPr>
              <a:t>，利用百度在线语音合成</a:t>
            </a:r>
            <a:r>
              <a:rPr lang="en-US" altLang="zh-CN" sz="1800" dirty="0" err="1">
                <a:solidFill>
                  <a:schemeClr val="tx1"/>
                </a:solidFill>
                <a:latin typeface="+mn-ea"/>
              </a:rPr>
              <a:t>api</a:t>
            </a:r>
            <a:r>
              <a:rPr lang="zh-CN" altLang="en-US" sz="1800" dirty="0">
                <a:solidFill>
                  <a:schemeClr val="tx1"/>
                </a:solidFill>
                <a:latin typeface="+mn-ea"/>
              </a:rPr>
              <a:t>打造出一个具有朗读叙说功能</a:t>
            </a:r>
            <a:r>
              <a:rPr lang="zh-CN" altLang="en-US" sz="1800" dirty="0" smtClean="0">
                <a:solidFill>
                  <a:schemeClr val="tx1"/>
                </a:solidFill>
                <a:latin typeface="+mn-ea"/>
              </a:rPr>
              <a:t>的</a:t>
            </a:r>
            <a:r>
              <a:rPr lang="en-US" altLang="zh-CN" sz="1800" dirty="0" smtClean="0">
                <a:solidFill>
                  <a:schemeClr val="tx1"/>
                </a:solidFill>
                <a:latin typeface="+mn-ea"/>
              </a:rPr>
              <a:t>APP</a:t>
            </a:r>
            <a:r>
              <a:rPr lang="zh-CN" altLang="en-US" sz="1800" dirty="0">
                <a:solidFill>
                  <a:schemeClr val="tx1"/>
                </a:solidFill>
                <a:latin typeface="+mn-ea"/>
              </a:rPr>
              <a:t>供各个博物馆使用。</a:t>
            </a:r>
            <a:endParaRPr lang="en-US" sz="1800" dirty="0">
              <a:solidFill>
                <a:schemeClr val="tx1"/>
              </a:solidFill>
              <a:latin typeface="+mn-ea"/>
            </a:endParaRPr>
          </a:p>
        </p:txBody>
      </p:sp>
      <p:pic>
        <p:nvPicPr>
          <p:cNvPr id="3" name="1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529248" y="6173909"/>
            <a:ext cx="487363" cy="487363"/>
          </a:xfrm>
          <a:prstGeom prst="rect">
            <a:avLst/>
          </a:prstGeom>
        </p:spPr>
      </p:pic>
    </p:spTree>
    <p:extLst>
      <p:ext uri="{BB962C8B-B14F-4D97-AF65-F5344CB8AC3E}">
        <p14:creationId xmlns:p14="http://schemas.microsoft.com/office/powerpoint/2010/main" val="1445220920"/>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16" presetClass="entr" presetSubtype="21"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arn(inVertical)">
                                      <p:cBhvr>
                                        <p:cTn id="13" dur="500"/>
                                        <p:tgtEl>
                                          <p:spTgt spid="10"/>
                                        </p:tgtEl>
                                      </p:cBhvr>
                                    </p:animEffect>
                                  </p:childTnLst>
                                </p:cTn>
                              </p:par>
                            </p:childTnLst>
                          </p:cTn>
                        </p:par>
                        <p:par>
                          <p:cTn id="14" fill="hold">
                            <p:stCondLst>
                              <p:cond delay="1000"/>
                            </p:stCondLst>
                            <p:childTnLst>
                              <p:par>
                                <p:cTn id="15" presetID="16" presetClass="entr" presetSubtype="21"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arn(inVertical)">
                                      <p:cBhvr>
                                        <p:cTn id="17" dur="500"/>
                                        <p:tgtEl>
                                          <p:spTgt spid="9"/>
                                        </p:tgtEl>
                                      </p:cBhvr>
                                    </p:animEffect>
                                  </p:childTnLst>
                                </p:cTn>
                              </p:par>
                            </p:childTnLst>
                          </p:cTn>
                        </p:par>
                        <p:par>
                          <p:cTn id="18" fill="hold">
                            <p:stCondLst>
                              <p:cond delay="1500"/>
                            </p:stCondLst>
                            <p:childTnLst>
                              <p:par>
                                <p:cTn id="19" presetID="16" presetClass="entr" presetSubtype="21" fill="hold" grpId="0" nodeType="after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barn(inVertical)">
                                      <p:cBhvr>
                                        <p:cTn id="2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3"/>
                    </p:tgtEl>
                  </p:cond>
                </p:stCondLst>
                <p:endSync evt="end" delay="0">
                  <p:rtn val="all"/>
                </p:endSync>
                <p:childTnLst>
                  <p:par>
                    <p:cTn id="23" fill="hold">
                      <p:stCondLst>
                        <p:cond delay="0"/>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22981" fill="hold"/>
                                        <p:tgtEl>
                                          <p:spTgt spid="3"/>
                                        </p:tgtEl>
                                      </p:cBhvr>
                                    </p:cmd>
                                  </p:childTnLst>
                                </p:cTn>
                              </p:par>
                            </p:childTnLst>
                          </p:cTn>
                        </p:par>
                      </p:childTnLst>
                    </p:cTn>
                  </p:par>
                </p:childTnLst>
              </p:cTn>
              <p:nextCondLst>
                <p:cond evt="onClick" delay="0">
                  <p:tgtEl>
                    <p:spTgt spid="3"/>
                  </p:tgtEl>
                </p:cond>
              </p:nextCondLst>
            </p:seq>
            <p:audio>
              <p:cMediaNode vol="80000">
                <p:cTn id="27" fill="hold" display="0">
                  <p:stCondLst>
                    <p:cond delay="indefinite"/>
                  </p:stCondLst>
                  <p:endCondLst>
                    <p:cond evt="onStopAudio" delay="0">
                      <p:tgtEl>
                        <p:sldTgt/>
                      </p:tgtEl>
                    </p:cond>
                  </p:endCondLst>
                </p:cTn>
                <p:tgtEl>
                  <p:spTgt spid="3"/>
                </p:tgtEl>
              </p:cMediaNode>
            </p:audio>
          </p:childTnLst>
        </p:cTn>
      </p:par>
    </p:tnLst>
    <p:bldLst>
      <p:bldP spid="9" grpId="0"/>
      <p:bldP spid="10" grpId="0"/>
      <p:bldP spid="14" grpId="0" animBg="1"/>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zh-CN" altLang="en-US" sz="4000" dirty="0" smtClean="0">
                <a:solidFill>
                  <a:srgbClr val="ABA8A8"/>
                </a:solidFill>
                <a:latin typeface="阿里汉仪智能黑体" panose="00020600040101010101" pitchFamily="18" charset="-122"/>
                <a:ea typeface="阿里汉仪智能黑体" panose="00020600040101010101" pitchFamily="18" charset="-122"/>
              </a:rPr>
              <a:t>语音在线合成</a:t>
            </a:r>
            <a:r>
              <a:rPr lang="en-US" altLang="zh-CN" sz="4000" dirty="0" smtClean="0">
                <a:solidFill>
                  <a:srgbClr val="ABA8A8"/>
                </a:solidFill>
                <a:latin typeface="阿里汉仪智能黑体" panose="00020600040101010101" pitchFamily="18" charset="-122"/>
                <a:ea typeface="阿里汉仪智能黑体" panose="00020600040101010101" pitchFamily="18" charset="-122"/>
              </a:rPr>
              <a:t>API</a:t>
            </a:r>
            <a:endParaRPr lang="en-US" sz="4000" dirty="0">
              <a:solidFill>
                <a:srgbClr val="ABA8A8"/>
              </a:solidFill>
              <a:latin typeface="阿里汉仪智能黑体" panose="00020600040101010101" pitchFamily="18" charset="-122"/>
              <a:ea typeface="阿里汉仪智能黑体" panose="00020600040101010101" pitchFamily="18" charset="-122"/>
            </a:endParaRPr>
          </a:p>
        </p:txBody>
      </p:sp>
      <p:grpSp>
        <p:nvGrpSpPr>
          <p:cNvPr id="5" name="Group 4"/>
          <p:cNvGrpSpPr/>
          <p:nvPr/>
        </p:nvGrpSpPr>
        <p:grpSpPr>
          <a:xfrm>
            <a:off x="5705155" y="1801255"/>
            <a:ext cx="3095697" cy="3579637"/>
            <a:chOff x="6181778" y="1267917"/>
            <a:chExt cx="2814270" cy="1957621"/>
          </a:xfrm>
        </p:grpSpPr>
        <p:sp>
          <p:nvSpPr>
            <p:cNvPr id="68" name="Content Placeholder 2"/>
            <p:cNvSpPr txBox="1">
              <a:spLocks/>
            </p:cNvSpPr>
            <p:nvPr/>
          </p:nvSpPr>
          <p:spPr>
            <a:xfrm>
              <a:off x="6181778" y="1771974"/>
              <a:ext cx="2814270" cy="145356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800" b="1" dirty="0"/>
                <a:t>语音在线合成</a:t>
              </a:r>
              <a:r>
                <a:rPr lang="en-US" altLang="zh-CN" sz="1800" b="1" dirty="0" err="1"/>
                <a:t>api</a:t>
              </a:r>
              <a:r>
                <a:rPr lang="zh-CN" altLang="en-US" sz="1800" dirty="0"/>
                <a:t>是将文本转换为音频朗读出来，它可提供多场景音库以及多种参数配置让用户满意的声音，同时文本可以由专业人士打造出流畅的故事，还能让你减去专门花钱请人朗诵的成本。</a:t>
              </a:r>
              <a:endParaRPr lang="en-US" sz="1200" dirty="0" smtClean="0"/>
            </a:p>
          </p:txBody>
        </p:sp>
        <p:sp>
          <p:nvSpPr>
            <p:cNvPr id="69" name="Title 13"/>
            <p:cNvSpPr txBox="1">
              <a:spLocks/>
            </p:cNvSpPr>
            <p:nvPr/>
          </p:nvSpPr>
          <p:spPr>
            <a:xfrm>
              <a:off x="6190236" y="1267917"/>
              <a:ext cx="2520280" cy="532285"/>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dirty="0" smtClean="0"/>
                <a:t>介绍</a:t>
              </a:r>
              <a:endParaRPr lang="en-US" dirty="0"/>
            </a:p>
          </p:txBody>
        </p:sp>
      </p:grpSp>
      <p:cxnSp>
        <p:nvCxnSpPr>
          <p:cNvPr id="169" name="Straight Connector 168"/>
          <p:cNvCxnSpPr/>
          <p:nvPr/>
        </p:nvCxnSpPr>
        <p:spPr>
          <a:xfrm>
            <a:off x="5508104" y="2045425"/>
            <a:ext cx="0" cy="383501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4" name="Flowchart: Off-page Connector 43"/>
          <p:cNvSpPr/>
          <p:nvPr/>
        </p:nvSpPr>
        <p:spPr>
          <a:xfrm>
            <a:off x="8637216" y="214696"/>
            <a:ext cx="327273" cy="393600"/>
          </a:xfrm>
          <a:prstGeom prst="flowChartOffpageConnector">
            <a:avLst/>
          </a:prstGeom>
          <a:solidFill>
            <a:srgbClr val="52506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HN" sz="1100" b="1" dirty="0" smtClean="0"/>
              <a:t>22</a:t>
            </a:r>
            <a:endParaRPr lang="en-US" sz="1100" b="1" dirty="0"/>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3284" y="2416717"/>
            <a:ext cx="4009004" cy="225391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3" name="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4968" y="5880444"/>
            <a:ext cx="487363" cy="487363"/>
          </a:xfrm>
          <a:prstGeom prst="rect">
            <a:avLst/>
          </a:prstGeom>
        </p:spPr>
      </p:pic>
    </p:spTree>
    <p:extLst>
      <p:ext uri="{BB962C8B-B14F-4D97-AF65-F5344CB8AC3E}">
        <p14:creationId xmlns:p14="http://schemas.microsoft.com/office/powerpoint/2010/main" val="6732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69"/>
                                        </p:tgtEl>
                                        <p:attrNameLst>
                                          <p:attrName>style.visibility</p:attrName>
                                        </p:attrNameLst>
                                      </p:cBhvr>
                                      <p:to>
                                        <p:strVal val="visible"/>
                                      </p:to>
                                    </p:set>
                                    <p:animEffect transition="in" filter="wipe(down)">
                                      <p:cBhvr>
                                        <p:cTn id="11" dur="500"/>
                                        <p:tgtEl>
                                          <p:spTgt spid="16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6" restart="whenNotActive" fill="hold" evtFilter="cancelBubble" nodeType="interactiveSeq">
                <p:stCondLst>
                  <p:cond evt="onClick" delay="0">
                    <p:tgtEl>
                      <p:spTgt spid="3"/>
                    </p:tgtEl>
                  </p:cond>
                </p:stCondLst>
                <p:endSync evt="end" delay="0">
                  <p:rtn val="all"/>
                </p:endSync>
                <p:childTnLst>
                  <p:par>
                    <p:cTn id="17" fill="hold">
                      <p:stCondLst>
                        <p:cond delay="0"/>
                      </p:stCondLst>
                      <p:childTnLst>
                        <p:par>
                          <p:cTn id="18" fill="hold">
                            <p:stCondLst>
                              <p:cond delay="0"/>
                            </p:stCondLst>
                            <p:childTnLst>
                              <p:par>
                                <p:cTn id="19" presetID="1" presetClass="mediacall" presetSubtype="0" fill="hold" nodeType="clickEffect">
                                  <p:stCondLst>
                                    <p:cond delay="0"/>
                                  </p:stCondLst>
                                  <p:childTnLst>
                                    <p:cmd type="call" cmd="playFrom(0.0)">
                                      <p:cBhvr>
                                        <p:cTn id="20" dur="27728" fill="hold"/>
                                        <p:tgtEl>
                                          <p:spTgt spid="3"/>
                                        </p:tgtEl>
                                      </p:cBhvr>
                                    </p:cmd>
                                  </p:childTnLst>
                                </p:cTn>
                              </p:par>
                            </p:childTnLst>
                          </p:cTn>
                        </p:par>
                      </p:childTnLst>
                    </p:cTn>
                  </p:par>
                </p:childTnLst>
              </p:cTn>
              <p:nextCondLst>
                <p:cond evt="onClick" delay="0">
                  <p:tgtEl>
                    <p:spTgt spid="3"/>
                  </p:tgtEl>
                </p:cond>
              </p:nextCondLst>
            </p:seq>
            <p:audio>
              <p:cMediaNode vol="80000">
                <p:cTn id="21" fill="hold" display="0">
                  <p:stCondLst>
                    <p:cond delay="indefinite"/>
                  </p:stCondLst>
                  <p:endCondLst>
                    <p:cond evt="onStopAudio" delay="0">
                      <p:tgtEl>
                        <p:sldTgt/>
                      </p:tgtEl>
                    </p:cond>
                  </p:endCondLst>
                </p:cTn>
                <p:tgtEl>
                  <p:spTgt spid="3"/>
                </p:tgtEl>
              </p:cMediaNode>
            </p:audio>
          </p:childTnLst>
        </p:cTn>
      </p:par>
    </p:tnLst>
    <p:bldLst>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a:xfrm>
            <a:off x="1471150" y="1688143"/>
            <a:ext cx="7886700" cy="1325563"/>
          </a:xfrm>
        </p:spPr>
        <p:txBody>
          <a:bodyPr>
            <a:normAutofit/>
          </a:bodyPr>
          <a:lstStyle/>
          <a:p>
            <a:r>
              <a:rPr lang="zh-CN" altLang="en-US" sz="3600" dirty="0" smtClean="0">
                <a:solidFill>
                  <a:srgbClr val="ABA8A8"/>
                </a:solidFill>
                <a:latin typeface="阿里汉仪智能黑体" panose="00020600040101010101" pitchFamily="18" charset="-122"/>
                <a:ea typeface="阿里汉仪智能黑体" panose="00020600040101010101" pitchFamily="18" charset="-122"/>
              </a:rPr>
              <a:t>适用场景一</a:t>
            </a:r>
            <a:endParaRPr lang="en-US" sz="3600" dirty="0">
              <a:solidFill>
                <a:srgbClr val="ABA8A8"/>
              </a:solidFill>
              <a:latin typeface="阿里汉仪智能黑体" panose="00020600040101010101" pitchFamily="18" charset="-122"/>
              <a:ea typeface="阿里汉仪智能黑体" panose="00020600040101010101" pitchFamily="18" charset="-122"/>
            </a:endParaRPr>
          </a:p>
        </p:txBody>
      </p:sp>
      <p:cxnSp>
        <p:nvCxnSpPr>
          <p:cNvPr id="54" name="Straight Connector 53"/>
          <p:cNvCxnSpPr/>
          <p:nvPr/>
        </p:nvCxnSpPr>
        <p:spPr>
          <a:xfrm>
            <a:off x="4440727" y="2827204"/>
            <a:ext cx="0" cy="383501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2108215" y="5196435"/>
            <a:ext cx="1513188" cy="81140"/>
            <a:chOff x="2055030" y="1463669"/>
            <a:chExt cx="2304256" cy="544908"/>
          </a:xfrm>
        </p:grpSpPr>
        <p:sp>
          <p:nvSpPr>
            <p:cNvPr id="43" name="Rectangle 42"/>
            <p:cNvSpPr/>
            <p:nvPr/>
          </p:nvSpPr>
          <p:spPr>
            <a:xfrm>
              <a:off x="2055030" y="1463670"/>
              <a:ext cx="576064" cy="5449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Rectangle 43"/>
            <p:cNvSpPr/>
            <p:nvPr/>
          </p:nvSpPr>
          <p:spPr>
            <a:xfrm>
              <a:off x="2631094" y="1463670"/>
              <a:ext cx="576064" cy="544907"/>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000" dirty="0"/>
            </a:p>
          </p:txBody>
        </p:sp>
        <p:sp>
          <p:nvSpPr>
            <p:cNvPr id="45" name="Rectangle 44"/>
            <p:cNvSpPr/>
            <p:nvPr/>
          </p:nvSpPr>
          <p:spPr>
            <a:xfrm>
              <a:off x="3207158" y="1463669"/>
              <a:ext cx="576064" cy="54490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000" dirty="0"/>
            </a:p>
          </p:txBody>
        </p:sp>
        <p:sp>
          <p:nvSpPr>
            <p:cNvPr id="46" name="Rectangle 45"/>
            <p:cNvSpPr/>
            <p:nvPr/>
          </p:nvSpPr>
          <p:spPr>
            <a:xfrm>
              <a:off x="3783222" y="1463670"/>
              <a:ext cx="576064" cy="54490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000" dirty="0"/>
            </a:p>
          </p:txBody>
        </p:sp>
      </p:grpSp>
      <p:sp>
        <p:nvSpPr>
          <p:cNvPr id="88" name="Content Placeholder 2"/>
          <p:cNvSpPr>
            <a:spLocks noGrp="1"/>
          </p:cNvSpPr>
          <p:nvPr>
            <p:ph idx="1"/>
          </p:nvPr>
        </p:nvSpPr>
        <p:spPr>
          <a:xfrm>
            <a:off x="1471150" y="5459196"/>
            <a:ext cx="2969577" cy="1502566"/>
          </a:xfrm>
        </p:spPr>
        <p:txBody>
          <a:bodyPr>
            <a:noAutofit/>
          </a:bodyPr>
          <a:lstStyle/>
          <a:p>
            <a:pPr marL="0" indent="0">
              <a:buNone/>
            </a:pPr>
            <a:r>
              <a:rPr lang="zh-CN" altLang="en-US" sz="1600" dirty="0" smtClean="0">
                <a:solidFill>
                  <a:srgbClr val="ABA8A8"/>
                </a:solidFill>
              </a:rPr>
              <a:t>想</a:t>
            </a:r>
            <a:r>
              <a:rPr lang="zh-CN" altLang="en-US" sz="1600" dirty="0">
                <a:solidFill>
                  <a:srgbClr val="ABA8A8"/>
                </a:solidFill>
              </a:rPr>
              <a:t>认真阅览不了解的文物的介绍时，却因博物馆周边吵杂，导致读不进去，没办法静静</a:t>
            </a:r>
            <a:r>
              <a:rPr lang="zh-CN" altLang="en-US" sz="1600" dirty="0" smtClean="0">
                <a:solidFill>
                  <a:srgbClr val="ABA8A8"/>
                </a:solidFill>
              </a:rPr>
              <a:t>欣赏。</a:t>
            </a:r>
            <a:endParaRPr lang="en-US" sz="600" dirty="0">
              <a:solidFill>
                <a:srgbClr val="ABA8A8"/>
              </a:solidFill>
            </a:endParaRPr>
          </a:p>
        </p:txBody>
      </p:sp>
      <p:sp>
        <p:nvSpPr>
          <p:cNvPr id="50" name="Content Placeholder 2"/>
          <p:cNvSpPr txBox="1">
            <a:spLocks/>
          </p:cNvSpPr>
          <p:nvPr/>
        </p:nvSpPr>
        <p:spPr>
          <a:xfrm>
            <a:off x="4816731" y="2827204"/>
            <a:ext cx="3524060" cy="15025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smtClean="0">
                <a:solidFill>
                  <a:srgbClr val="ABA8A8"/>
                </a:solidFill>
              </a:rPr>
              <a:t>我们到博物馆是是如何欣赏文物的，靠自身的理解，靠展品生硬的文字描述，或是靠身边的人讲解。然而阅览</a:t>
            </a:r>
            <a:r>
              <a:rPr lang="zh-CN" altLang="en-US" sz="2400" dirty="0">
                <a:solidFill>
                  <a:srgbClr val="ABA8A8"/>
                </a:solidFill>
              </a:rPr>
              <a:t>欣赏需要一定的注意力，身边若有吵闹声或者其他的讲解声又会让这个体验大大降低。</a:t>
            </a:r>
            <a:endParaRPr lang="en-US" sz="500" dirty="0">
              <a:solidFill>
                <a:srgbClr val="ABA8A8"/>
              </a:solidFill>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1150" y="2837740"/>
            <a:ext cx="2557920" cy="2177074"/>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52" name="标题 1"/>
          <p:cNvSpPr txBox="1">
            <a:spLocks/>
          </p:cNvSpPr>
          <p:nvPr/>
        </p:nvSpPr>
        <p:spPr>
          <a:xfrm>
            <a:off x="2486512" y="-102822"/>
            <a:ext cx="5741377" cy="16093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dirty="0" smtClean="0">
                <a:solidFill>
                  <a:srgbClr val="ABA8A8"/>
                </a:solidFill>
                <a:latin typeface="阿里汉仪智能黑体" panose="00020600040101010101" pitchFamily="18" charset="-122"/>
                <a:ea typeface="阿里汉仪智能黑体" panose="00020600040101010101" pitchFamily="18" charset="-122"/>
              </a:rPr>
              <a:t>APP</a:t>
            </a:r>
            <a:r>
              <a:rPr lang="zh-CN" altLang="en-US" sz="3600" dirty="0" smtClean="0">
                <a:solidFill>
                  <a:srgbClr val="ABA8A8"/>
                </a:solidFill>
                <a:latin typeface="阿里汉仪智能黑体" panose="00020600040101010101" pitchFamily="18" charset="-122"/>
                <a:ea typeface="阿里汉仪智能黑体" panose="00020600040101010101" pitchFamily="18" charset="-122"/>
              </a:rPr>
              <a:t>主要服务于谁？</a:t>
            </a:r>
            <a:endParaRPr lang="zh-CN" altLang="en-US" sz="3600" dirty="0">
              <a:solidFill>
                <a:srgbClr val="ABA8A8"/>
              </a:solidFill>
              <a:latin typeface="阿里汉仪智能黑体" panose="00020600040101010101" pitchFamily="18" charset="-122"/>
              <a:ea typeface="阿里汉仪智能黑体" panose="00020600040101010101" pitchFamily="18" charset="-122"/>
            </a:endParaRPr>
          </a:p>
        </p:txBody>
      </p:sp>
      <p:sp>
        <p:nvSpPr>
          <p:cNvPr id="53" name="内容占位符 2"/>
          <p:cNvSpPr txBox="1">
            <a:spLocks/>
          </p:cNvSpPr>
          <p:nvPr/>
        </p:nvSpPr>
        <p:spPr>
          <a:xfrm>
            <a:off x="763147" y="1144094"/>
            <a:ext cx="7772400" cy="9207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smtClean="0">
                <a:solidFill>
                  <a:srgbClr val="ABA8A8"/>
                </a:solidFill>
                <a:latin typeface="华文仿宋" panose="02010600040101010101" pitchFamily="2" charset="-122"/>
                <a:ea typeface="华文仿宋" panose="02010600040101010101" pitchFamily="2" charset="-122"/>
              </a:rPr>
              <a:t>我们的</a:t>
            </a:r>
            <a:r>
              <a:rPr lang="en-US" altLang="zh-CN" sz="2400" dirty="0" smtClean="0">
                <a:solidFill>
                  <a:srgbClr val="ABA8A8"/>
                </a:solidFill>
                <a:latin typeface="华文仿宋" panose="02010600040101010101" pitchFamily="2" charset="-122"/>
                <a:ea typeface="华文仿宋" panose="02010600040101010101" pitchFamily="2" charset="-122"/>
              </a:rPr>
              <a:t>APP</a:t>
            </a:r>
            <a:r>
              <a:rPr lang="zh-CN" altLang="en-US" sz="2400" dirty="0" smtClean="0">
                <a:solidFill>
                  <a:srgbClr val="ABA8A8"/>
                </a:solidFill>
                <a:latin typeface="华文仿宋" panose="02010600040101010101" pitchFamily="2" charset="-122"/>
                <a:ea typeface="华文仿宋" panose="02010600040101010101" pitchFamily="2" charset="-122"/>
              </a:rPr>
              <a:t>服务于哪些场景？它在场景中能发挥的作用有多大？给博物馆带来什么层面的价值提升？</a:t>
            </a:r>
            <a:endParaRPr lang="zh-CN" altLang="en-US" sz="2400" dirty="0">
              <a:solidFill>
                <a:srgbClr val="ABA8A8"/>
              </a:solidFill>
              <a:latin typeface="华文仿宋" panose="02010600040101010101" pitchFamily="2" charset="-122"/>
              <a:ea typeface="华文仿宋" panose="02010600040101010101" pitchFamily="2" charset="-122"/>
            </a:endParaRPr>
          </a:p>
        </p:txBody>
      </p:sp>
      <p:pic>
        <p:nvPicPr>
          <p:cNvPr id="2" name="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9510" y="6174860"/>
            <a:ext cx="487363" cy="487363"/>
          </a:xfrm>
          <a:prstGeom prst="rect">
            <a:avLst/>
          </a:prstGeom>
        </p:spPr>
      </p:pic>
    </p:spTree>
    <p:extLst>
      <p:ext uri="{BB962C8B-B14F-4D97-AF65-F5344CB8AC3E}">
        <p14:creationId xmlns:p14="http://schemas.microsoft.com/office/powerpoint/2010/main" val="61963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down)">
                                      <p:cBhvr>
                                        <p:cTn id="11" dur="500"/>
                                        <p:tgtEl>
                                          <p:spTgt spid="5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8"/>
                                        </p:tgtEl>
                                        <p:attrNameLst>
                                          <p:attrName>style.visibility</p:attrName>
                                        </p:attrNameLst>
                                      </p:cBhvr>
                                      <p:to>
                                        <p:strVal val="visible"/>
                                      </p:to>
                                    </p:set>
                                    <p:animEffect transition="in" filter="fade">
                                      <p:cBhvr>
                                        <p:cTn id="15" dur="500"/>
                                        <p:tgtEl>
                                          <p:spTgt spid="8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fade">
                                      <p:cBhvr>
                                        <p:cTn id="19"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0" restart="whenNotActive" fill="hold" evtFilter="cancelBubble" nodeType="interactiveSeq">
                <p:stCondLst>
                  <p:cond evt="onClick" delay="0">
                    <p:tgtEl>
                      <p:spTgt spid="2"/>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20752" fill="hold"/>
                                        <p:tgtEl>
                                          <p:spTgt spid="2"/>
                                        </p:tgtEl>
                                      </p:cBhvr>
                                    </p:cmd>
                                  </p:childTnLst>
                                </p:cTn>
                              </p:par>
                            </p:childTnLst>
                          </p:cTn>
                        </p:par>
                      </p:childTnLst>
                    </p:cTn>
                  </p:par>
                </p:childTnLst>
              </p:cTn>
              <p:nextCondLst>
                <p:cond evt="onClick" delay="0">
                  <p:tgtEl>
                    <p:spTgt spid="2"/>
                  </p:tgtEl>
                </p:cond>
              </p:nextCondLst>
            </p:seq>
            <p:audio>
              <p:cMediaNode vol="80000">
                <p:cTn id="25" fill="hold" display="0">
                  <p:stCondLst>
                    <p:cond delay="indefinite"/>
                  </p:stCondLst>
                  <p:endCondLst>
                    <p:cond evt="onStopAudio" delay="0">
                      <p:tgtEl>
                        <p:sldTgt/>
                      </p:tgtEl>
                    </p:cond>
                  </p:endCondLst>
                </p:cTn>
                <p:tgtEl>
                  <p:spTgt spid="2"/>
                </p:tgtEl>
              </p:cMediaNode>
            </p:audio>
          </p:childTnLst>
        </p:cTn>
      </p:par>
    </p:tnLst>
    <p:bldLst>
      <p:bldP spid="14" grpId="0"/>
      <p:bldP spid="88" grpId="0"/>
      <p:bldP spid="5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normAutofit/>
          </a:bodyPr>
          <a:lstStyle/>
          <a:p>
            <a:r>
              <a:rPr lang="zh-CN" altLang="en-US" sz="3600" dirty="0" smtClean="0">
                <a:solidFill>
                  <a:srgbClr val="ABA8A8"/>
                </a:solidFill>
                <a:latin typeface="阿里汉仪智能黑体" panose="00020600040101010101" pitchFamily="18" charset="-122"/>
                <a:ea typeface="阿里汉仪智能黑体" panose="00020600040101010101" pitchFamily="18" charset="-122"/>
              </a:rPr>
              <a:t>适用场景</a:t>
            </a:r>
            <a:r>
              <a:rPr lang="zh-CN" altLang="en-US" sz="3600" dirty="0">
                <a:solidFill>
                  <a:srgbClr val="ABA8A8"/>
                </a:solidFill>
                <a:latin typeface="阿里汉仪智能黑体" panose="00020600040101010101" pitchFamily="18" charset="-122"/>
                <a:ea typeface="阿里汉仪智能黑体" panose="00020600040101010101" pitchFamily="18" charset="-122"/>
              </a:rPr>
              <a:t>二</a:t>
            </a:r>
            <a:endParaRPr lang="en-US" sz="3600" dirty="0">
              <a:solidFill>
                <a:srgbClr val="ABA8A8"/>
              </a:solidFill>
              <a:latin typeface="阿里汉仪智能黑体" panose="00020600040101010101" pitchFamily="18" charset="-122"/>
              <a:ea typeface="阿里汉仪智能黑体" panose="00020600040101010101" pitchFamily="18" charset="-122"/>
            </a:endParaRPr>
          </a:p>
        </p:txBody>
      </p:sp>
      <p:cxnSp>
        <p:nvCxnSpPr>
          <p:cNvPr id="54" name="Straight Connector 53"/>
          <p:cNvCxnSpPr/>
          <p:nvPr/>
        </p:nvCxnSpPr>
        <p:spPr>
          <a:xfrm>
            <a:off x="4277771" y="1962213"/>
            <a:ext cx="0" cy="383501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2127519" y="4396335"/>
            <a:ext cx="1513188" cy="81140"/>
            <a:chOff x="2055030" y="1463669"/>
            <a:chExt cx="2304256" cy="544908"/>
          </a:xfrm>
        </p:grpSpPr>
        <p:sp>
          <p:nvSpPr>
            <p:cNvPr id="43" name="Rectangle 42"/>
            <p:cNvSpPr/>
            <p:nvPr/>
          </p:nvSpPr>
          <p:spPr>
            <a:xfrm>
              <a:off x="2055030" y="1463670"/>
              <a:ext cx="576064" cy="5449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Rectangle 43"/>
            <p:cNvSpPr/>
            <p:nvPr/>
          </p:nvSpPr>
          <p:spPr>
            <a:xfrm>
              <a:off x="2631094" y="1463670"/>
              <a:ext cx="576064" cy="544907"/>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000" dirty="0"/>
            </a:p>
          </p:txBody>
        </p:sp>
        <p:sp>
          <p:nvSpPr>
            <p:cNvPr id="45" name="Rectangle 44"/>
            <p:cNvSpPr/>
            <p:nvPr/>
          </p:nvSpPr>
          <p:spPr>
            <a:xfrm>
              <a:off x="3207158" y="1463669"/>
              <a:ext cx="576064" cy="54490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000" dirty="0"/>
            </a:p>
          </p:txBody>
        </p:sp>
        <p:sp>
          <p:nvSpPr>
            <p:cNvPr id="46" name="Rectangle 45"/>
            <p:cNvSpPr/>
            <p:nvPr/>
          </p:nvSpPr>
          <p:spPr>
            <a:xfrm>
              <a:off x="3783222" y="1463670"/>
              <a:ext cx="576064" cy="54490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000" dirty="0"/>
            </a:p>
          </p:txBody>
        </p:sp>
      </p:grpSp>
      <p:sp>
        <p:nvSpPr>
          <p:cNvPr id="88" name="Content Placeholder 2"/>
          <p:cNvSpPr>
            <a:spLocks noGrp="1"/>
          </p:cNvSpPr>
          <p:nvPr>
            <p:ph idx="1"/>
          </p:nvPr>
        </p:nvSpPr>
        <p:spPr>
          <a:xfrm>
            <a:off x="1490454" y="4659096"/>
            <a:ext cx="2969577" cy="1502566"/>
          </a:xfrm>
        </p:spPr>
        <p:txBody>
          <a:bodyPr>
            <a:noAutofit/>
          </a:bodyPr>
          <a:lstStyle/>
          <a:p>
            <a:pPr marL="0" indent="0">
              <a:buNone/>
            </a:pPr>
            <a:r>
              <a:rPr lang="zh-CN" altLang="en-US" sz="1600" dirty="0">
                <a:solidFill>
                  <a:srgbClr val="ABA8A8"/>
                </a:solidFill>
              </a:rPr>
              <a:t>想了解文物故事，却疲于阅读文字。又苦于无人讲解。</a:t>
            </a:r>
            <a:endParaRPr lang="en-US" sz="1600" dirty="0">
              <a:solidFill>
                <a:srgbClr val="ABA8A8"/>
              </a:solidFill>
            </a:endParaRPr>
          </a:p>
        </p:txBody>
      </p:sp>
      <p:sp>
        <p:nvSpPr>
          <p:cNvPr id="50" name="Content Placeholder 2"/>
          <p:cNvSpPr txBox="1">
            <a:spLocks/>
          </p:cNvSpPr>
          <p:nvPr/>
        </p:nvSpPr>
        <p:spPr>
          <a:xfrm>
            <a:off x="4914836" y="1995207"/>
            <a:ext cx="3524060" cy="15025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smtClean="0">
                <a:solidFill>
                  <a:srgbClr val="ABA8A8"/>
                </a:solidFill>
              </a:rPr>
              <a:t>虽然十分想了解文物背景故事，理解文化内涵，但又不想频繁阅读展示牌上的大段文字，随身也没有讲解之人。</a:t>
            </a:r>
            <a:endParaRPr lang="en-US" sz="500" dirty="0">
              <a:solidFill>
                <a:srgbClr val="ABA8A8"/>
              </a:solidFill>
            </a:endParaRPr>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4005" y="1793631"/>
            <a:ext cx="2421083" cy="2421083"/>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3" name="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4968" y="6195266"/>
            <a:ext cx="487363" cy="487363"/>
          </a:xfrm>
          <a:prstGeom prst="rect">
            <a:avLst/>
          </a:prstGeom>
        </p:spPr>
      </p:pic>
    </p:spTree>
    <p:extLst>
      <p:ext uri="{BB962C8B-B14F-4D97-AF65-F5344CB8AC3E}">
        <p14:creationId xmlns:p14="http://schemas.microsoft.com/office/powerpoint/2010/main" val="359395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down)">
                                      <p:cBhvr>
                                        <p:cTn id="11" dur="500"/>
                                        <p:tgtEl>
                                          <p:spTgt spid="5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8"/>
                                        </p:tgtEl>
                                        <p:attrNameLst>
                                          <p:attrName>style.visibility</p:attrName>
                                        </p:attrNameLst>
                                      </p:cBhvr>
                                      <p:to>
                                        <p:strVal val="visible"/>
                                      </p:to>
                                    </p:set>
                                    <p:animEffect transition="in" filter="fade">
                                      <p:cBhvr>
                                        <p:cTn id="15" dur="500"/>
                                        <p:tgtEl>
                                          <p:spTgt spid="8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fade">
                                      <p:cBhvr>
                                        <p:cTn id="19"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0" restart="whenNotActive" fill="hold" evtFilter="cancelBubble" nodeType="interactiveSeq">
                <p:stCondLst>
                  <p:cond evt="onClick" delay="0">
                    <p:tgtEl>
                      <p:spTgt spid="3"/>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21704" fill="hold"/>
                                        <p:tgtEl>
                                          <p:spTgt spid="3"/>
                                        </p:tgtEl>
                                      </p:cBhvr>
                                    </p:cmd>
                                  </p:childTnLst>
                                </p:cTn>
                              </p:par>
                            </p:childTnLst>
                          </p:cTn>
                        </p:par>
                      </p:childTnLst>
                    </p:cTn>
                  </p:par>
                </p:childTnLst>
              </p:cTn>
              <p:nextCondLst>
                <p:cond evt="onClick" delay="0">
                  <p:tgtEl>
                    <p:spTgt spid="3"/>
                  </p:tgtEl>
                </p:cond>
              </p:nextCondLst>
            </p:seq>
            <p:audio>
              <p:cMediaNode vol="80000">
                <p:cTn id="25" fill="hold" display="0">
                  <p:stCondLst>
                    <p:cond delay="indefinite"/>
                  </p:stCondLst>
                  <p:endCondLst>
                    <p:cond evt="onStopAudio" delay="0">
                      <p:tgtEl>
                        <p:sldTgt/>
                      </p:tgtEl>
                    </p:cond>
                  </p:endCondLst>
                </p:cTn>
                <p:tgtEl>
                  <p:spTgt spid="3"/>
                </p:tgtEl>
              </p:cMediaNode>
            </p:audio>
          </p:childTnLst>
        </p:cTn>
      </p:par>
    </p:tnLst>
    <p:bldLst>
      <p:bldP spid="14" grpId="0"/>
      <p:bldP spid="88" grpId="0"/>
      <p:bldP spid="5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normAutofit/>
          </a:bodyPr>
          <a:lstStyle/>
          <a:p>
            <a:r>
              <a:rPr lang="zh-CN" altLang="en-US" sz="3600" dirty="0" smtClean="0">
                <a:solidFill>
                  <a:srgbClr val="ABA8A8"/>
                </a:solidFill>
                <a:latin typeface="阿里汉仪智能黑体" panose="00020600040101010101" pitchFamily="18" charset="-122"/>
                <a:ea typeface="阿里汉仪智能黑体" panose="00020600040101010101" pitchFamily="18" charset="-122"/>
              </a:rPr>
              <a:t>适用场景三</a:t>
            </a:r>
            <a:endParaRPr lang="en-US" sz="3600" dirty="0">
              <a:solidFill>
                <a:srgbClr val="ABA8A8"/>
              </a:solidFill>
              <a:latin typeface="阿里汉仪智能黑体" panose="00020600040101010101" pitchFamily="18" charset="-122"/>
              <a:ea typeface="阿里汉仪智能黑体" panose="00020600040101010101" pitchFamily="18" charset="-122"/>
            </a:endParaRPr>
          </a:p>
        </p:txBody>
      </p:sp>
      <p:cxnSp>
        <p:nvCxnSpPr>
          <p:cNvPr id="54" name="Straight Connector 53"/>
          <p:cNvCxnSpPr/>
          <p:nvPr/>
        </p:nvCxnSpPr>
        <p:spPr>
          <a:xfrm>
            <a:off x="4277771" y="1962213"/>
            <a:ext cx="0" cy="383501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1923515" y="4432393"/>
            <a:ext cx="1513188" cy="81140"/>
            <a:chOff x="2055030" y="1463669"/>
            <a:chExt cx="2304256" cy="544908"/>
          </a:xfrm>
        </p:grpSpPr>
        <p:sp>
          <p:nvSpPr>
            <p:cNvPr id="43" name="Rectangle 42"/>
            <p:cNvSpPr/>
            <p:nvPr/>
          </p:nvSpPr>
          <p:spPr>
            <a:xfrm>
              <a:off x="2055030" y="1463670"/>
              <a:ext cx="576064" cy="5449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Rectangle 43"/>
            <p:cNvSpPr/>
            <p:nvPr/>
          </p:nvSpPr>
          <p:spPr>
            <a:xfrm>
              <a:off x="2631094" y="1463670"/>
              <a:ext cx="576064" cy="544907"/>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000" dirty="0"/>
            </a:p>
          </p:txBody>
        </p:sp>
        <p:sp>
          <p:nvSpPr>
            <p:cNvPr id="45" name="Rectangle 44"/>
            <p:cNvSpPr/>
            <p:nvPr/>
          </p:nvSpPr>
          <p:spPr>
            <a:xfrm>
              <a:off x="3207158" y="1463669"/>
              <a:ext cx="576064" cy="54490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000" dirty="0"/>
            </a:p>
          </p:txBody>
        </p:sp>
        <p:sp>
          <p:nvSpPr>
            <p:cNvPr id="46" name="Rectangle 45"/>
            <p:cNvSpPr/>
            <p:nvPr/>
          </p:nvSpPr>
          <p:spPr>
            <a:xfrm>
              <a:off x="3783222" y="1463670"/>
              <a:ext cx="576064" cy="54490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000" dirty="0"/>
            </a:p>
          </p:txBody>
        </p:sp>
      </p:grpSp>
      <p:sp>
        <p:nvSpPr>
          <p:cNvPr id="88" name="Content Placeholder 2"/>
          <p:cNvSpPr>
            <a:spLocks noGrp="1"/>
          </p:cNvSpPr>
          <p:nvPr>
            <p:ph idx="1"/>
          </p:nvPr>
        </p:nvSpPr>
        <p:spPr>
          <a:xfrm>
            <a:off x="1223719" y="4650304"/>
            <a:ext cx="2969577" cy="1502566"/>
          </a:xfrm>
        </p:spPr>
        <p:txBody>
          <a:bodyPr>
            <a:noAutofit/>
          </a:bodyPr>
          <a:lstStyle/>
          <a:p>
            <a:pPr marL="0" indent="0">
              <a:buNone/>
            </a:pPr>
            <a:r>
              <a:rPr lang="zh-CN" altLang="en-US" sz="1600" dirty="0">
                <a:solidFill>
                  <a:srgbClr val="ABA8A8"/>
                </a:solidFill>
              </a:rPr>
              <a:t>博物馆地大物博，</a:t>
            </a:r>
            <a:r>
              <a:rPr lang="zh-CN" altLang="en-US" sz="1600" dirty="0" smtClean="0">
                <a:solidFill>
                  <a:srgbClr val="ABA8A8"/>
                </a:solidFill>
              </a:rPr>
              <a:t>还没探索</a:t>
            </a:r>
            <a:r>
              <a:rPr lang="zh-CN" altLang="en-US" sz="1600" dirty="0">
                <a:solidFill>
                  <a:srgbClr val="ABA8A8"/>
                </a:solidFill>
              </a:rPr>
              <a:t>完几件物品就走累了</a:t>
            </a:r>
            <a:endParaRPr lang="en-US" sz="1600" dirty="0">
              <a:solidFill>
                <a:srgbClr val="ABA8A8"/>
              </a:solidFill>
            </a:endParaRPr>
          </a:p>
        </p:txBody>
      </p:sp>
      <p:sp>
        <p:nvSpPr>
          <p:cNvPr id="50" name="Content Placeholder 2"/>
          <p:cNvSpPr txBox="1">
            <a:spLocks/>
          </p:cNvSpPr>
          <p:nvPr/>
        </p:nvSpPr>
        <p:spPr>
          <a:xfrm>
            <a:off x="4677444" y="2127737"/>
            <a:ext cx="3524060" cy="15025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smtClean="0">
                <a:solidFill>
                  <a:srgbClr val="ABA8A8"/>
                </a:solidFill>
              </a:rPr>
              <a:t>博物馆一般场地都较大，而且文物排布较为广，走走去去，上上下下，很消耗人的体力与精神。</a:t>
            </a:r>
            <a:endParaRPr lang="en-US" sz="500" dirty="0">
              <a:solidFill>
                <a:srgbClr val="ABA8A8"/>
              </a:solidFill>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9267" y="2136530"/>
            <a:ext cx="2909555" cy="1937764"/>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2" name="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1904" y="6045959"/>
            <a:ext cx="487363" cy="487363"/>
          </a:xfrm>
          <a:prstGeom prst="rect">
            <a:avLst/>
          </a:prstGeom>
        </p:spPr>
      </p:pic>
    </p:spTree>
    <p:extLst>
      <p:ext uri="{BB962C8B-B14F-4D97-AF65-F5344CB8AC3E}">
        <p14:creationId xmlns:p14="http://schemas.microsoft.com/office/powerpoint/2010/main" val="3131652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down)">
                                      <p:cBhvr>
                                        <p:cTn id="11" dur="500"/>
                                        <p:tgtEl>
                                          <p:spTgt spid="5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8"/>
                                        </p:tgtEl>
                                        <p:attrNameLst>
                                          <p:attrName>style.visibility</p:attrName>
                                        </p:attrNameLst>
                                      </p:cBhvr>
                                      <p:to>
                                        <p:strVal val="visible"/>
                                      </p:to>
                                    </p:set>
                                    <p:animEffect transition="in" filter="fade">
                                      <p:cBhvr>
                                        <p:cTn id="15" dur="500"/>
                                        <p:tgtEl>
                                          <p:spTgt spid="8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fade">
                                      <p:cBhvr>
                                        <p:cTn id="19"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0" restart="whenNotActive" fill="hold" evtFilter="cancelBubble" nodeType="interactiveSeq">
                <p:stCondLst>
                  <p:cond evt="onClick" delay="0">
                    <p:tgtEl>
                      <p:spTgt spid="2"/>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20798" fill="hold"/>
                                        <p:tgtEl>
                                          <p:spTgt spid="2"/>
                                        </p:tgtEl>
                                      </p:cBhvr>
                                    </p:cmd>
                                  </p:childTnLst>
                                </p:cTn>
                              </p:par>
                            </p:childTnLst>
                          </p:cTn>
                        </p:par>
                      </p:childTnLst>
                    </p:cTn>
                  </p:par>
                </p:childTnLst>
              </p:cTn>
              <p:nextCondLst>
                <p:cond evt="onClick" delay="0">
                  <p:tgtEl>
                    <p:spTgt spid="2"/>
                  </p:tgtEl>
                </p:cond>
              </p:nextCondLst>
            </p:seq>
            <p:audio>
              <p:cMediaNode vol="80000">
                <p:cTn id="25" fill="hold" display="0">
                  <p:stCondLst>
                    <p:cond delay="indefinite"/>
                  </p:stCondLst>
                  <p:endCondLst>
                    <p:cond evt="onStopAudio" delay="0">
                      <p:tgtEl>
                        <p:sldTgt/>
                      </p:tgtEl>
                    </p:cond>
                  </p:endCondLst>
                </p:cTn>
                <p:tgtEl>
                  <p:spTgt spid="2"/>
                </p:tgtEl>
              </p:cMediaNode>
            </p:audio>
          </p:childTnLst>
        </p:cTn>
      </p:par>
    </p:tnLst>
    <p:bldLst>
      <p:bldP spid="14" grpId="0"/>
      <p:bldP spid="88" grpId="0"/>
      <p:bldP spid="5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9144000" cy="685799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p:cNvSpPr txBox="1">
            <a:spLocks/>
          </p:cNvSpPr>
          <p:nvPr/>
        </p:nvSpPr>
        <p:spPr>
          <a:xfrm>
            <a:off x="1172511" y="3848581"/>
            <a:ext cx="7080332" cy="484744"/>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2000" dirty="0">
                <a:solidFill>
                  <a:schemeClr val="bg1"/>
                </a:solidFill>
                <a:latin typeface="+mn-lt"/>
              </a:rPr>
              <a:t>对</a:t>
            </a:r>
            <a:r>
              <a:rPr lang="zh-CN" altLang="en-US" sz="2000" dirty="0" smtClean="0">
                <a:solidFill>
                  <a:schemeClr val="bg1"/>
                </a:solidFill>
                <a:latin typeface="+mn-lt"/>
              </a:rPr>
              <a:t>人工智能不熟悉的人可能会问，为什么一定得是</a:t>
            </a:r>
            <a:r>
              <a:rPr lang="en-US" altLang="zh-CN" sz="2000" dirty="0" smtClean="0">
                <a:solidFill>
                  <a:schemeClr val="bg1"/>
                </a:solidFill>
                <a:latin typeface="+mn-lt"/>
              </a:rPr>
              <a:t>AI</a:t>
            </a:r>
            <a:r>
              <a:rPr lang="zh-CN" altLang="en-US" sz="2000" dirty="0" smtClean="0">
                <a:solidFill>
                  <a:schemeClr val="bg1"/>
                </a:solidFill>
                <a:latin typeface="+mn-lt"/>
              </a:rPr>
              <a:t>？它的声音质量有保证吗？为什么不用人工语音？这种合成语音不会出现错误吗？</a:t>
            </a:r>
            <a:endParaRPr lang="en-US" sz="2000" dirty="0">
              <a:solidFill>
                <a:schemeClr val="bg1"/>
              </a:solidFill>
              <a:latin typeface="+mn-lt"/>
            </a:endParaRPr>
          </a:p>
        </p:txBody>
      </p:sp>
      <p:sp>
        <p:nvSpPr>
          <p:cNvPr id="14" name="Title 13"/>
          <p:cNvSpPr>
            <a:spLocks noGrp="1"/>
          </p:cNvSpPr>
          <p:nvPr>
            <p:ph type="title"/>
          </p:nvPr>
        </p:nvSpPr>
        <p:spPr>
          <a:xfrm>
            <a:off x="457200" y="2564904"/>
            <a:ext cx="8229600" cy="1143000"/>
          </a:xfrm>
        </p:spPr>
        <p:txBody>
          <a:bodyPr>
            <a:noAutofit/>
          </a:bodyPr>
          <a:lstStyle/>
          <a:p>
            <a:pPr algn="ctr"/>
            <a:r>
              <a:rPr lang="en-US" sz="6000" dirty="0" smtClean="0">
                <a:solidFill>
                  <a:schemeClr val="bg1"/>
                </a:solidFill>
              </a:rPr>
              <a:t>W</a:t>
            </a:r>
            <a:r>
              <a:rPr lang="en-US" altLang="zh-CN" sz="6000" dirty="0" smtClean="0">
                <a:solidFill>
                  <a:schemeClr val="bg1"/>
                </a:solidFill>
              </a:rPr>
              <a:t>hy is it AI</a:t>
            </a:r>
            <a:r>
              <a:rPr lang="zh-CN" altLang="en-US" sz="6000" dirty="0" smtClean="0">
                <a:solidFill>
                  <a:schemeClr val="bg1"/>
                </a:solidFill>
              </a:rPr>
              <a:t>？</a:t>
            </a:r>
            <a:endParaRPr lang="en-US" sz="6000" dirty="0">
              <a:solidFill>
                <a:schemeClr val="bg1"/>
              </a:solidFill>
            </a:endParaRPr>
          </a:p>
        </p:txBody>
      </p:sp>
      <p:pic>
        <p:nvPicPr>
          <p:cNvPr id="3" name="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8040" y="6094778"/>
            <a:ext cx="487363" cy="487363"/>
          </a:xfrm>
          <a:prstGeom prst="rect">
            <a:avLst/>
          </a:prstGeom>
        </p:spPr>
      </p:pic>
    </p:spTree>
    <p:extLst>
      <p:ext uri="{BB962C8B-B14F-4D97-AF65-F5344CB8AC3E}">
        <p14:creationId xmlns:p14="http://schemas.microsoft.com/office/powerpoint/2010/main" val="4075787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arn(inVertical)">
                                      <p:cBhvr>
                                        <p:cTn id="10" dur="500"/>
                                        <p:tgtEl>
                                          <p:spTgt spid="13"/>
                                        </p:tgtEl>
                                      </p:cBhvr>
                                    </p:animEffect>
                                  </p:childTnLst>
                                </p:cTn>
                              </p:par>
                              <p:par>
                                <p:cTn id="11" presetID="26" presetClass="emph" presetSubtype="0" repeatCount="indefinite" fill="hold" grpId="0" nodeType="withEffect">
                                  <p:stCondLst>
                                    <p:cond delay="0"/>
                                  </p:stCondLst>
                                  <p:endCondLst>
                                    <p:cond evt="onNext" delay="0">
                                      <p:tgtEl>
                                        <p:sldTgt/>
                                      </p:tgtEl>
                                    </p:cond>
                                  </p:endCondLst>
                                  <p:childTnLst>
                                    <p:animEffect transition="out" filter="fade">
                                      <p:cBhvr>
                                        <p:cTn id="12" dur="5000" tmFilter="0, 0; .2, .5; .8, .5; 1, 0"/>
                                        <p:tgtEl>
                                          <p:spTgt spid="2"/>
                                        </p:tgtEl>
                                      </p:cBhvr>
                                    </p:animEffect>
                                    <p:animScale>
                                      <p:cBhvr>
                                        <p:cTn id="13" dur="250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seq concurrent="1" nextAc="seek">
              <p:cTn id="14" restart="whenNotActive" fill="hold" evtFilter="cancelBubble" nodeType="interactiveSeq">
                <p:stCondLst>
                  <p:cond evt="onClick" delay="0">
                    <p:tgtEl>
                      <p:spTgt spid="3"/>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0728" fill="hold"/>
                                        <p:tgtEl>
                                          <p:spTgt spid="3"/>
                                        </p:tgtEl>
                                      </p:cBhvr>
                                    </p:cmd>
                                  </p:childTnLst>
                                </p:cTn>
                              </p:par>
                            </p:childTnLst>
                          </p:cTn>
                        </p:par>
                      </p:childTnLst>
                    </p:cTn>
                  </p:par>
                </p:childTnLst>
              </p:cTn>
              <p:nextCondLst>
                <p:cond evt="onClick" delay="0">
                  <p:tgtEl>
                    <p:spTgt spid="3"/>
                  </p:tgtEl>
                </p:cond>
              </p:nextCondLst>
            </p:seq>
            <p:audio>
              <p:cMediaNode vol="80000">
                <p:cTn id="19" fill="hold" display="0">
                  <p:stCondLst>
                    <p:cond delay="indefinite"/>
                  </p:stCondLst>
                  <p:endCondLst>
                    <p:cond evt="onStopAudio" delay="0">
                      <p:tgtEl>
                        <p:sldTgt/>
                      </p:tgtEl>
                    </p:cond>
                  </p:endCondLst>
                </p:cTn>
                <p:tgtEl>
                  <p:spTgt spid="3"/>
                </p:tgtEl>
              </p:cMediaNode>
            </p:audio>
          </p:childTnLst>
        </p:cTn>
      </p:par>
    </p:tnLst>
    <p:bldLst>
      <p:bldP spid="2" grpId="0" animBg="1"/>
      <p:bldP spid="13" grpId="0"/>
      <p:bldP spid="1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1892963" y="2263458"/>
            <a:ext cx="5756345" cy="105670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000" dirty="0" smtClean="0">
                <a:solidFill>
                  <a:srgbClr val="ABA8A8"/>
                </a:solidFill>
                <a:latin typeface="-apple-system"/>
              </a:rPr>
              <a:t>这</a:t>
            </a:r>
            <a:r>
              <a:rPr lang="zh-CN" altLang="en-US" sz="2000" dirty="0">
                <a:solidFill>
                  <a:srgbClr val="ABA8A8"/>
                </a:solidFill>
                <a:latin typeface="-apple-system"/>
              </a:rPr>
              <a:t>款</a:t>
            </a:r>
            <a:r>
              <a:rPr lang="en-US" altLang="zh-CN" sz="2000" dirty="0">
                <a:solidFill>
                  <a:srgbClr val="ABA8A8"/>
                </a:solidFill>
                <a:latin typeface="-apple-system"/>
              </a:rPr>
              <a:t>APP</a:t>
            </a:r>
            <a:r>
              <a:rPr lang="zh-CN" altLang="en-US" sz="2000" dirty="0">
                <a:solidFill>
                  <a:srgbClr val="ABA8A8"/>
                </a:solidFill>
                <a:latin typeface="-apple-system"/>
              </a:rPr>
              <a:t>最核心的就是，能够以流畅的语音给用户讲述博物馆内展品具有文化价值意义的故事，声音能够提高人的亲切感，增加人的信任感，同时摆脱了单调 的文字叙述，博物馆也能因此少了哄吵</a:t>
            </a:r>
            <a:r>
              <a:rPr lang="zh-CN" altLang="en-US" sz="2000" dirty="0" smtClean="0">
                <a:solidFill>
                  <a:srgbClr val="ABA8A8"/>
                </a:solidFill>
                <a:latin typeface="-apple-system"/>
              </a:rPr>
              <a:t>。</a:t>
            </a:r>
            <a:endParaRPr lang="en-US" sz="2000" dirty="0">
              <a:solidFill>
                <a:srgbClr val="ABA8A8"/>
              </a:solidFill>
              <a:latin typeface="-apple-system"/>
            </a:endParaRPr>
          </a:p>
          <a:p>
            <a:pPr marL="0" indent="0">
              <a:buNone/>
            </a:pPr>
            <a:r>
              <a:rPr lang="zh-CN" altLang="en-US" sz="2000" dirty="0">
                <a:solidFill>
                  <a:srgbClr val="ABA8A8"/>
                </a:solidFill>
              </a:rPr>
              <a:t>现今市面上的</a:t>
            </a:r>
            <a:r>
              <a:rPr lang="zh-CN" altLang="en-US" sz="2000" dirty="0" smtClean="0">
                <a:solidFill>
                  <a:srgbClr val="ABA8A8"/>
                </a:solidFill>
              </a:rPr>
              <a:t>语音合成</a:t>
            </a:r>
            <a:r>
              <a:rPr lang="en-US" altLang="zh-CN" sz="2000" dirty="0" err="1">
                <a:solidFill>
                  <a:srgbClr val="ABA8A8"/>
                </a:solidFill>
              </a:rPr>
              <a:t>api</a:t>
            </a:r>
            <a:r>
              <a:rPr lang="zh-CN" altLang="en-US" sz="2000" dirty="0">
                <a:solidFill>
                  <a:srgbClr val="ABA8A8"/>
                </a:solidFill>
              </a:rPr>
              <a:t>的概率性问题已然不大，因为都是运用对文本的识别转换成语音，这样一一对应的数据库不难出错。</a:t>
            </a:r>
            <a:endParaRPr lang="en-US" altLang="zh-CN" sz="800" dirty="0">
              <a:solidFill>
                <a:srgbClr val="ABA8A8"/>
              </a:solidFill>
            </a:endParaRPr>
          </a:p>
          <a:p>
            <a:pPr marL="0" indent="0">
              <a:buNone/>
            </a:pPr>
            <a:endParaRPr lang="en-US" sz="2000" dirty="0">
              <a:solidFill>
                <a:srgbClr val="ABA8A8"/>
              </a:solidFill>
            </a:endParaRPr>
          </a:p>
        </p:txBody>
      </p:sp>
      <p:sp>
        <p:nvSpPr>
          <p:cNvPr id="5" name="Title 13"/>
          <p:cNvSpPr txBox="1">
            <a:spLocks/>
          </p:cNvSpPr>
          <p:nvPr/>
        </p:nvSpPr>
        <p:spPr>
          <a:xfrm>
            <a:off x="2219331" y="1375724"/>
            <a:ext cx="2884425" cy="70971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2800" b="1" dirty="0" smtClean="0">
                <a:solidFill>
                  <a:schemeClr val="tx1"/>
                </a:solidFill>
              </a:rPr>
              <a:t>更好的体验</a:t>
            </a:r>
            <a:endParaRPr lang="en-US" sz="2800" b="1" dirty="0">
              <a:solidFill>
                <a:schemeClr val="tx1"/>
              </a:solidFill>
            </a:endParaRPr>
          </a:p>
        </p:txBody>
      </p:sp>
      <p:sp>
        <p:nvSpPr>
          <p:cNvPr id="6" name="Oval 6"/>
          <p:cNvSpPr/>
          <p:nvPr/>
        </p:nvSpPr>
        <p:spPr>
          <a:xfrm>
            <a:off x="1586769" y="1451766"/>
            <a:ext cx="632562" cy="63367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reeform 35"/>
          <p:cNvSpPr>
            <a:spLocks/>
          </p:cNvSpPr>
          <p:nvPr/>
        </p:nvSpPr>
        <p:spPr bwMode="auto">
          <a:xfrm>
            <a:off x="1766693" y="1629787"/>
            <a:ext cx="252541" cy="262368"/>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pic>
        <p:nvPicPr>
          <p:cNvPr id="2" name="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9055" y="6121156"/>
            <a:ext cx="487363" cy="487363"/>
          </a:xfrm>
          <a:prstGeom prst="rect">
            <a:avLst/>
          </a:prstGeom>
        </p:spPr>
      </p:pic>
    </p:spTree>
    <p:extLst>
      <p:ext uri="{BB962C8B-B14F-4D97-AF65-F5344CB8AC3E}">
        <p14:creationId xmlns:p14="http://schemas.microsoft.com/office/powerpoint/2010/main" val="37681781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8" restart="whenNotActive" fill="hold" evtFilter="cancelBubble" nodeType="interactiveSeq">
                <p:stCondLst>
                  <p:cond evt="onClick" delay="0">
                    <p:tgtEl>
                      <p:spTgt spid="2"/>
                    </p:tgtEl>
                  </p:cond>
                </p:stCondLst>
                <p:endSync evt="end" delay="0">
                  <p:rtn val="all"/>
                </p:endSync>
                <p:childTnLst>
                  <p:par>
                    <p:cTn id="19" fill="hold">
                      <p:stCondLst>
                        <p:cond delay="0"/>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5821" fill="hold"/>
                                        <p:tgtEl>
                                          <p:spTgt spid="2"/>
                                        </p:tgtEl>
                                      </p:cBhvr>
                                    </p:cmd>
                                  </p:childTnLst>
                                </p:cTn>
                              </p:par>
                            </p:childTnLst>
                          </p:cTn>
                        </p:par>
                      </p:childTnLst>
                    </p:cTn>
                  </p:par>
                </p:childTnLst>
              </p:cTn>
              <p:nextCondLst>
                <p:cond evt="onClick" delay="0">
                  <p:tgtEl>
                    <p:spTgt spid="2"/>
                  </p:tgtEl>
                </p:cond>
              </p:nextCondLst>
            </p:seq>
            <p:audio>
              <p:cMediaNode vol="80000">
                <p:cTn id="23" fill="hold" display="0">
                  <p:stCondLst>
                    <p:cond delay="indefinite"/>
                  </p:stCondLst>
                  <p:endCondLst>
                    <p:cond evt="onStopAudio" delay="0">
                      <p:tgtEl>
                        <p:sldTgt/>
                      </p:tgtEl>
                    </p:cond>
                  </p:endCondLst>
                </p:cTn>
                <p:tgtEl>
                  <p:spTgt spid="2"/>
                </p:tgtEl>
              </p:cMediaNode>
            </p:audio>
          </p:childTnLst>
        </p:cTn>
      </p:par>
    </p:tnLst>
    <p:bldLst>
      <p:bldP spid="4" grpId="0"/>
      <p:bldP spid="5" grpId="0"/>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a:spLocks/>
          </p:cNvSpPr>
          <p:nvPr/>
        </p:nvSpPr>
        <p:spPr>
          <a:xfrm>
            <a:off x="1723801" y="1813134"/>
            <a:ext cx="5756344" cy="105670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000" dirty="0" smtClean="0">
                <a:solidFill>
                  <a:srgbClr val="ABA8A8"/>
                </a:solidFill>
              </a:rPr>
              <a:t>APP</a:t>
            </a:r>
            <a:r>
              <a:rPr lang="zh-CN" altLang="en-US" sz="2000" dirty="0" smtClean="0">
                <a:solidFill>
                  <a:srgbClr val="ABA8A8"/>
                </a:solidFill>
              </a:rPr>
              <a:t>操作简单易懂，附上相同图片搜索</a:t>
            </a:r>
            <a:r>
              <a:rPr lang="en-US" altLang="zh-CN" sz="2000" dirty="0" smtClean="0">
                <a:solidFill>
                  <a:srgbClr val="ABA8A8"/>
                </a:solidFill>
              </a:rPr>
              <a:t>API</a:t>
            </a:r>
            <a:r>
              <a:rPr lang="zh-CN" altLang="en-US" sz="2000" dirty="0" smtClean="0">
                <a:solidFill>
                  <a:srgbClr val="ABA8A8"/>
                </a:solidFill>
              </a:rPr>
              <a:t>，让用户能更快的获取并了解想要得知的文物故事。</a:t>
            </a:r>
            <a:endParaRPr lang="en-US" sz="800" dirty="0">
              <a:solidFill>
                <a:srgbClr val="ABA8A8"/>
              </a:solidFill>
            </a:endParaRPr>
          </a:p>
        </p:txBody>
      </p:sp>
      <p:sp>
        <p:nvSpPr>
          <p:cNvPr id="9" name="Title 13"/>
          <p:cNvSpPr txBox="1">
            <a:spLocks/>
          </p:cNvSpPr>
          <p:nvPr/>
        </p:nvSpPr>
        <p:spPr>
          <a:xfrm>
            <a:off x="2040082" y="1027379"/>
            <a:ext cx="2884425" cy="70971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2800" b="1" dirty="0">
                <a:solidFill>
                  <a:schemeClr val="tx1"/>
                </a:solidFill>
              </a:rPr>
              <a:t>更快地了解</a:t>
            </a:r>
          </a:p>
        </p:txBody>
      </p:sp>
      <p:sp>
        <p:nvSpPr>
          <p:cNvPr id="12" name="Content Placeholder 2"/>
          <p:cNvSpPr txBox="1">
            <a:spLocks/>
          </p:cNvSpPr>
          <p:nvPr/>
        </p:nvSpPr>
        <p:spPr>
          <a:xfrm>
            <a:off x="1512783" y="4171426"/>
            <a:ext cx="5746257" cy="105670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dirty="0" smtClean="0">
                <a:solidFill>
                  <a:srgbClr val="ABA8A8"/>
                </a:solidFill>
              </a:rPr>
              <a:t>它语音合成</a:t>
            </a:r>
            <a:r>
              <a:rPr lang="en-US" altLang="zh-CN" sz="2000" dirty="0" smtClean="0">
                <a:solidFill>
                  <a:srgbClr val="ABA8A8"/>
                </a:solidFill>
              </a:rPr>
              <a:t>API</a:t>
            </a:r>
            <a:r>
              <a:rPr lang="zh-CN" altLang="en-US" sz="2000" dirty="0" smtClean="0">
                <a:solidFill>
                  <a:srgbClr val="ABA8A8"/>
                </a:solidFill>
              </a:rPr>
              <a:t>可</a:t>
            </a:r>
            <a:r>
              <a:rPr lang="zh-CN" altLang="en-US" sz="2000" dirty="0">
                <a:solidFill>
                  <a:srgbClr val="ABA8A8"/>
                </a:solidFill>
              </a:rPr>
              <a:t>提供多场景音库以及多种参数配置让用户满意的声音，同时文本可以由专业人士打造出流畅的故事，还能让你减去专门花钱请人朗诵的成本。</a:t>
            </a:r>
            <a:r>
              <a:rPr lang="en-US" altLang="zh-CN" sz="2000" dirty="0" smtClean="0">
                <a:solidFill>
                  <a:srgbClr val="ABA8A8"/>
                </a:solidFill>
                <a:latin typeface="-apple-system"/>
              </a:rPr>
              <a:t>AI</a:t>
            </a:r>
            <a:r>
              <a:rPr lang="zh-CN" altLang="en-US" sz="2000" dirty="0">
                <a:solidFill>
                  <a:srgbClr val="ABA8A8"/>
                </a:solidFill>
                <a:latin typeface="-apple-system"/>
              </a:rPr>
              <a:t>的使用让产品能以更小的成本发挥出更大的价值，人力朗诵、人力后台系统匹配等不必要的成本都将被减弱。</a:t>
            </a:r>
            <a:endParaRPr lang="zh-CN" altLang="en-US" sz="2000" dirty="0">
              <a:solidFill>
                <a:srgbClr val="ABA8A8"/>
              </a:solidFill>
            </a:endParaRPr>
          </a:p>
        </p:txBody>
      </p:sp>
      <p:sp>
        <p:nvSpPr>
          <p:cNvPr id="13" name="Title 13"/>
          <p:cNvSpPr txBox="1">
            <a:spLocks/>
          </p:cNvSpPr>
          <p:nvPr/>
        </p:nvSpPr>
        <p:spPr>
          <a:xfrm>
            <a:off x="2040081" y="3461713"/>
            <a:ext cx="2884425" cy="70971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2800" b="1" dirty="0">
                <a:solidFill>
                  <a:schemeClr val="tx1"/>
                </a:solidFill>
              </a:rPr>
              <a:t>更少的成本</a:t>
            </a:r>
          </a:p>
        </p:txBody>
      </p:sp>
      <p:grpSp>
        <p:nvGrpSpPr>
          <p:cNvPr id="17" name="Group 3"/>
          <p:cNvGrpSpPr/>
          <p:nvPr/>
        </p:nvGrpSpPr>
        <p:grpSpPr>
          <a:xfrm>
            <a:off x="1407519" y="976389"/>
            <a:ext cx="632563" cy="633672"/>
            <a:chOff x="4731596" y="3213997"/>
            <a:chExt cx="475254" cy="475254"/>
          </a:xfrm>
        </p:grpSpPr>
        <p:sp>
          <p:nvSpPr>
            <p:cNvPr id="18" name="Oval 33"/>
            <p:cNvSpPr/>
            <p:nvPr/>
          </p:nvSpPr>
          <p:spPr>
            <a:xfrm>
              <a:off x="4731596" y="3213997"/>
              <a:ext cx="475254" cy="47525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37"/>
            <p:cNvSpPr>
              <a:spLocks/>
            </p:cNvSpPr>
            <p:nvPr/>
          </p:nvSpPr>
          <p:spPr bwMode="auto">
            <a:xfrm>
              <a:off x="4874354" y="3345625"/>
              <a:ext cx="189738" cy="19677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0" name="Group 1"/>
          <p:cNvGrpSpPr/>
          <p:nvPr/>
        </p:nvGrpSpPr>
        <p:grpSpPr>
          <a:xfrm>
            <a:off x="1407519" y="3455319"/>
            <a:ext cx="632562" cy="633671"/>
            <a:chOff x="4731584" y="1650175"/>
            <a:chExt cx="475253" cy="475253"/>
          </a:xfrm>
        </p:grpSpPr>
        <p:sp>
          <p:nvSpPr>
            <p:cNvPr id="21" name="Oval 28"/>
            <p:cNvSpPr/>
            <p:nvPr/>
          </p:nvSpPr>
          <p:spPr>
            <a:xfrm>
              <a:off x="4731584" y="1650175"/>
              <a:ext cx="475253" cy="4752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36"/>
            <p:cNvSpPr>
              <a:spLocks/>
            </p:cNvSpPr>
            <p:nvPr/>
          </p:nvSpPr>
          <p:spPr bwMode="auto">
            <a:xfrm>
              <a:off x="4874354" y="1781808"/>
              <a:ext cx="189738" cy="19677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pic>
        <p:nvPicPr>
          <p:cNvPr id="2" name="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90794" y="6033233"/>
            <a:ext cx="487363" cy="487363"/>
          </a:xfrm>
          <a:prstGeom prst="rect">
            <a:avLst/>
          </a:prstGeom>
        </p:spPr>
      </p:pic>
    </p:spTree>
    <p:extLst>
      <p:ext uri="{BB962C8B-B14F-4D97-AF65-F5344CB8AC3E}">
        <p14:creationId xmlns:p14="http://schemas.microsoft.com/office/powerpoint/2010/main" val="151818726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500" fill="hold"/>
                                        <p:tgtEl>
                                          <p:spTgt spid="17"/>
                                        </p:tgtEl>
                                        <p:attrNameLst>
                                          <p:attrName>ppt_w</p:attrName>
                                        </p:attrNameLst>
                                      </p:cBhvr>
                                      <p:tavLst>
                                        <p:tav tm="0">
                                          <p:val>
                                            <p:fltVal val="0"/>
                                          </p:val>
                                        </p:tav>
                                        <p:tav tm="100000">
                                          <p:val>
                                            <p:strVal val="#ppt_w"/>
                                          </p:val>
                                        </p:tav>
                                      </p:tavLst>
                                    </p:anim>
                                    <p:anim calcmode="lin" valueType="num">
                                      <p:cBhvr>
                                        <p:cTn id="24" dur="500" fill="hold"/>
                                        <p:tgtEl>
                                          <p:spTgt spid="17"/>
                                        </p:tgtEl>
                                        <p:attrNameLst>
                                          <p:attrName>ppt_h</p:attrName>
                                        </p:attrNameLst>
                                      </p:cBhvr>
                                      <p:tavLst>
                                        <p:tav tm="0">
                                          <p:val>
                                            <p:fltVal val="0"/>
                                          </p:val>
                                        </p:tav>
                                        <p:tav tm="100000">
                                          <p:val>
                                            <p:strVal val="#ppt_h"/>
                                          </p:val>
                                        </p:tav>
                                      </p:tavLst>
                                    </p:anim>
                                    <p:animEffect transition="in" filter="fade">
                                      <p:cBhvr>
                                        <p:cTn id="25" dur="500"/>
                                        <p:tgtEl>
                                          <p:spTgt spid="17"/>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p:cTn id="29" dur="500" fill="hold"/>
                                        <p:tgtEl>
                                          <p:spTgt spid="20"/>
                                        </p:tgtEl>
                                        <p:attrNameLst>
                                          <p:attrName>ppt_w</p:attrName>
                                        </p:attrNameLst>
                                      </p:cBhvr>
                                      <p:tavLst>
                                        <p:tav tm="0">
                                          <p:val>
                                            <p:fltVal val="0"/>
                                          </p:val>
                                        </p:tav>
                                        <p:tav tm="100000">
                                          <p:val>
                                            <p:strVal val="#ppt_w"/>
                                          </p:val>
                                        </p:tav>
                                      </p:tavLst>
                                    </p:anim>
                                    <p:anim calcmode="lin" valueType="num">
                                      <p:cBhvr>
                                        <p:cTn id="30" dur="500" fill="hold"/>
                                        <p:tgtEl>
                                          <p:spTgt spid="20"/>
                                        </p:tgtEl>
                                        <p:attrNameLst>
                                          <p:attrName>ppt_h</p:attrName>
                                        </p:attrNameLst>
                                      </p:cBhvr>
                                      <p:tavLst>
                                        <p:tav tm="0">
                                          <p:val>
                                            <p:fltVal val="0"/>
                                          </p:val>
                                        </p:tav>
                                        <p:tav tm="100000">
                                          <p:val>
                                            <p:strVal val="#ppt_h"/>
                                          </p:val>
                                        </p:tav>
                                      </p:tavLst>
                                    </p:anim>
                                    <p:animEffect transition="in" filter="fade">
                                      <p:cBhvr>
                                        <p:cTn id="3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2" restart="whenNotActive" fill="hold" evtFilter="cancelBubble" nodeType="interactiveSeq">
                <p:stCondLst>
                  <p:cond evt="onClick" delay="0">
                    <p:tgtEl>
                      <p:spTgt spid="2"/>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42359" fill="hold"/>
                                        <p:tgtEl>
                                          <p:spTgt spid="2"/>
                                        </p:tgtEl>
                                      </p:cBhvr>
                                    </p:cmd>
                                  </p:childTnLst>
                                </p:cTn>
                              </p:par>
                            </p:childTnLst>
                          </p:cTn>
                        </p:par>
                      </p:childTnLst>
                    </p:cTn>
                  </p:par>
                </p:childTnLst>
              </p:cTn>
              <p:nextCondLst>
                <p:cond evt="onClick" delay="0">
                  <p:tgtEl>
                    <p:spTgt spid="2"/>
                  </p:tgtEl>
                </p:cond>
              </p:nextCondLst>
            </p:seq>
            <p:audio>
              <p:cMediaNode vol="80000">
                <p:cTn id="37" fill="hold" display="0">
                  <p:stCondLst>
                    <p:cond delay="indefinite"/>
                  </p:stCondLst>
                  <p:endCondLst>
                    <p:cond evt="onStopAudio" delay="0">
                      <p:tgtEl>
                        <p:sldTgt/>
                      </p:tgtEl>
                    </p:cond>
                  </p:endCondLst>
                </p:cTn>
                <p:tgtEl>
                  <p:spTgt spid="2"/>
                </p:tgtEl>
              </p:cMediaNode>
            </p:audio>
          </p:childTnLst>
        </p:cTn>
      </p:par>
    </p:tnLst>
    <p:bldLst>
      <p:bldP spid="8" grpId="0"/>
      <p:bldP spid="9" grpId="0"/>
      <p:bldP spid="12"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txBox="1">
            <a:spLocks/>
          </p:cNvSpPr>
          <p:nvPr/>
        </p:nvSpPr>
        <p:spPr>
          <a:xfrm>
            <a:off x="2149150" y="2402561"/>
            <a:ext cx="5109935" cy="484744"/>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altLang="zh-CN" sz="1700" b="1" dirty="0" smtClean="0">
                <a:solidFill>
                  <a:schemeClr val="bg1">
                    <a:lumMod val="65000"/>
                  </a:schemeClr>
                </a:solidFill>
                <a:latin typeface="+mn-lt"/>
              </a:rPr>
              <a:t>Nice to meet you</a:t>
            </a:r>
            <a:r>
              <a:rPr lang="zh-CN" altLang="en-US" sz="1700" b="1" dirty="0" smtClean="0">
                <a:solidFill>
                  <a:schemeClr val="bg1">
                    <a:lumMod val="65000"/>
                  </a:schemeClr>
                </a:solidFill>
                <a:latin typeface="+mn-lt"/>
              </a:rPr>
              <a:t>！</a:t>
            </a:r>
            <a:endParaRPr lang="en-US" sz="1700" b="1" dirty="0">
              <a:solidFill>
                <a:schemeClr val="accent2"/>
              </a:solidFill>
              <a:latin typeface="+mn-lt"/>
            </a:endParaRPr>
          </a:p>
        </p:txBody>
      </p:sp>
      <p:sp>
        <p:nvSpPr>
          <p:cNvPr id="15" name="Title 13"/>
          <p:cNvSpPr>
            <a:spLocks noGrp="1"/>
          </p:cNvSpPr>
          <p:nvPr>
            <p:ph type="title"/>
          </p:nvPr>
        </p:nvSpPr>
        <p:spPr>
          <a:xfrm>
            <a:off x="2125296" y="1778526"/>
            <a:ext cx="5109935" cy="780685"/>
          </a:xfrm>
        </p:spPr>
        <p:txBody>
          <a:bodyPr>
            <a:normAutofit/>
          </a:bodyPr>
          <a:lstStyle/>
          <a:p>
            <a:r>
              <a:rPr lang="en-US" sz="4000" dirty="0" smtClean="0"/>
              <a:t>Introduction</a:t>
            </a:r>
            <a:endParaRPr lang="en-US" sz="4000" dirty="0"/>
          </a:p>
        </p:txBody>
      </p:sp>
      <p:sp>
        <p:nvSpPr>
          <p:cNvPr id="16" name="TextBox 26"/>
          <p:cNvSpPr txBox="1"/>
          <p:nvPr/>
        </p:nvSpPr>
        <p:spPr>
          <a:xfrm>
            <a:off x="2123729" y="3130825"/>
            <a:ext cx="4176463" cy="1436735"/>
          </a:xfrm>
          <a:prstGeom prst="rect">
            <a:avLst/>
          </a:prstGeom>
          <a:noFill/>
        </p:spPr>
        <p:txBody>
          <a:bodyPr wrap="square" rIns="144000" bIns="36000" numCol="1" spcCol="360000" rtlCol="0">
            <a:spAutoFit/>
          </a:bodyPr>
          <a:lstStyle/>
          <a:p>
            <a:pPr algn="just"/>
            <a:r>
              <a:rPr lang="zh-CN" altLang="en-US" sz="1100" b="1" i="1" dirty="0" smtClean="0">
                <a:solidFill>
                  <a:schemeClr val="bg1">
                    <a:lumMod val="65000"/>
                  </a:schemeClr>
                </a:solidFill>
              </a:rPr>
              <a:t>姓名：张杰</a:t>
            </a:r>
            <a:endParaRPr lang="en-US" altLang="zh-CN" sz="1100" b="1" i="1" dirty="0" smtClean="0">
              <a:solidFill>
                <a:schemeClr val="bg1">
                  <a:lumMod val="65000"/>
                </a:schemeClr>
              </a:solidFill>
            </a:endParaRPr>
          </a:p>
          <a:p>
            <a:pPr algn="just"/>
            <a:endParaRPr lang="en-US" sz="1100" b="1" i="1" dirty="0">
              <a:solidFill>
                <a:schemeClr val="bg1">
                  <a:lumMod val="65000"/>
                </a:schemeClr>
              </a:solidFill>
            </a:endParaRPr>
          </a:p>
          <a:p>
            <a:pPr algn="just"/>
            <a:r>
              <a:rPr lang="zh-CN" altLang="en-US" sz="1100" b="1" i="1" dirty="0" smtClean="0">
                <a:solidFill>
                  <a:schemeClr val="bg1">
                    <a:lumMod val="65000"/>
                  </a:schemeClr>
                </a:solidFill>
              </a:rPr>
              <a:t>职业：网络与新媒体专业本科生</a:t>
            </a:r>
            <a:endParaRPr lang="en-US" altLang="zh-CN" sz="1100" b="1" i="1" dirty="0" smtClean="0">
              <a:solidFill>
                <a:schemeClr val="bg1">
                  <a:lumMod val="65000"/>
                </a:schemeClr>
              </a:solidFill>
            </a:endParaRPr>
          </a:p>
          <a:p>
            <a:pPr algn="just"/>
            <a:endParaRPr lang="en-US" sz="1100" dirty="0">
              <a:solidFill>
                <a:schemeClr val="bg1">
                  <a:lumMod val="65000"/>
                </a:schemeClr>
              </a:solidFill>
            </a:endParaRPr>
          </a:p>
          <a:p>
            <a:pPr algn="just"/>
            <a:r>
              <a:rPr lang="zh-CN" altLang="en-US" sz="1100" b="1" i="1" dirty="0">
                <a:solidFill>
                  <a:schemeClr val="bg1">
                    <a:lumMod val="65000"/>
                  </a:schemeClr>
                </a:solidFill>
              </a:rPr>
              <a:t>介绍</a:t>
            </a:r>
            <a:r>
              <a:rPr lang="zh-CN" altLang="en-US" sz="1100" b="1" i="1" dirty="0" smtClean="0">
                <a:solidFill>
                  <a:schemeClr val="bg1">
                    <a:lumMod val="65000"/>
                  </a:schemeClr>
                </a:solidFill>
              </a:rPr>
              <a:t>：</a:t>
            </a:r>
            <a:endParaRPr lang="en-US" altLang="zh-CN" sz="1100" b="1" i="1" dirty="0" smtClean="0">
              <a:solidFill>
                <a:schemeClr val="bg1">
                  <a:lumMod val="65000"/>
                </a:schemeClr>
              </a:solidFill>
            </a:endParaRPr>
          </a:p>
          <a:p>
            <a:pPr algn="just"/>
            <a:endParaRPr lang="en-US" altLang="zh-CN" sz="1100" b="1" i="1" dirty="0" smtClean="0">
              <a:solidFill>
                <a:schemeClr val="bg1">
                  <a:lumMod val="65000"/>
                </a:schemeClr>
              </a:solidFill>
            </a:endParaRPr>
          </a:p>
          <a:p>
            <a:pPr algn="just"/>
            <a:r>
              <a:rPr lang="zh-CN" altLang="en-US" sz="1100" dirty="0" smtClean="0">
                <a:solidFill>
                  <a:schemeClr val="bg1">
                    <a:lumMod val="65000"/>
                  </a:schemeClr>
                </a:solidFill>
              </a:rPr>
              <a:t>博物馆朗读者</a:t>
            </a:r>
            <a:r>
              <a:rPr lang="en-US" altLang="zh-CN" sz="1100" dirty="0" smtClean="0">
                <a:solidFill>
                  <a:schemeClr val="bg1">
                    <a:lumMod val="65000"/>
                  </a:schemeClr>
                </a:solidFill>
              </a:rPr>
              <a:t>APP</a:t>
            </a:r>
            <a:r>
              <a:rPr lang="zh-CN" altLang="en-US" sz="1100" dirty="0" smtClean="0">
                <a:solidFill>
                  <a:schemeClr val="bg1">
                    <a:lumMod val="65000"/>
                  </a:schemeClr>
                </a:solidFill>
              </a:rPr>
              <a:t>团队负责人，目前</a:t>
            </a:r>
            <a:r>
              <a:rPr lang="en-US" altLang="zh-CN" sz="1100" dirty="0" smtClean="0">
                <a:solidFill>
                  <a:schemeClr val="bg1">
                    <a:lumMod val="65000"/>
                  </a:schemeClr>
                </a:solidFill>
              </a:rPr>
              <a:t>APP</a:t>
            </a:r>
            <a:r>
              <a:rPr lang="zh-CN" altLang="en-US" sz="1100" dirty="0" smtClean="0">
                <a:solidFill>
                  <a:schemeClr val="bg1">
                    <a:lumMod val="65000"/>
                  </a:schemeClr>
                </a:solidFill>
              </a:rPr>
              <a:t>正处于前期开发阶段，希望这次能给大家带来耳目一新的演讲！</a:t>
            </a:r>
            <a:endParaRPr lang="en-US" sz="1100" dirty="0">
              <a:solidFill>
                <a:schemeClr val="bg1">
                  <a:lumMod val="65000"/>
                </a:schemeClr>
              </a:solidFill>
              <a:latin typeface="Signika Negative" pitchFamily="2" charset="0"/>
            </a:endParaRPr>
          </a:p>
        </p:txBody>
      </p:sp>
      <p:grpSp>
        <p:nvGrpSpPr>
          <p:cNvPr id="17" name="Group 5"/>
          <p:cNvGrpSpPr/>
          <p:nvPr/>
        </p:nvGrpSpPr>
        <p:grpSpPr>
          <a:xfrm>
            <a:off x="-7252" y="2288203"/>
            <a:ext cx="2094778" cy="55420"/>
            <a:chOff x="2055030" y="1463669"/>
            <a:chExt cx="2304256" cy="544908"/>
          </a:xfrm>
        </p:grpSpPr>
        <p:sp>
          <p:nvSpPr>
            <p:cNvPr id="18" name="Rectangle 6"/>
            <p:cNvSpPr/>
            <p:nvPr/>
          </p:nvSpPr>
          <p:spPr>
            <a:xfrm>
              <a:off x="2055030" y="1463670"/>
              <a:ext cx="576064" cy="5449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7"/>
            <p:cNvSpPr/>
            <p:nvPr/>
          </p:nvSpPr>
          <p:spPr>
            <a:xfrm>
              <a:off x="2631094" y="1463670"/>
              <a:ext cx="576064" cy="544907"/>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0" name="Rectangle 8"/>
            <p:cNvSpPr/>
            <p:nvPr/>
          </p:nvSpPr>
          <p:spPr>
            <a:xfrm>
              <a:off x="3207158" y="1463669"/>
              <a:ext cx="576064" cy="54490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21" name="Rectangle 9"/>
            <p:cNvSpPr/>
            <p:nvPr/>
          </p:nvSpPr>
          <p:spPr>
            <a:xfrm>
              <a:off x="3783222" y="1463670"/>
              <a:ext cx="576064" cy="54490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grpSp>
      <p:pic>
        <p:nvPicPr>
          <p:cNvPr id="2" name="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4608" y="6015648"/>
            <a:ext cx="487363" cy="487363"/>
          </a:xfrm>
          <a:prstGeom prst="rect">
            <a:avLst/>
          </a:prstGeom>
        </p:spPr>
      </p:pic>
    </p:spTree>
    <p:extLst>
      <p:ext uri="{BB962C8B-B14F-4D97-AF65-F5344CB8AC3E}">
        <p14:creationId xmlns:p14="http://schemas.microsoft.com/office/powerpoint/2010/main" val="3044271528"/>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barn(inVertical)">
                                      <p:cBhvr>
                                        <p:cTn id="11" dur="500"/>
                                        <p:tgtEl>
                                          <p:spTgt spid="15"/>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barn(inVertical)">
                                      <p:cBhvr>
                                        <p:cTn id="14" dur="500"/>
                                        <p:tgtEl>
                                          <p:spTgt spid="14"/>
                                        </p:tgtEl>
                                      </p:cBhvr>
                                    </p:animEffect>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1000"/>
                                        <p:tgtEl>
                                          <p:spTgt spid="16"/>
                                        </p:tgtEl>
                                      </p:cBhvr>
                                    </p:animEffect>
                                    <p:anim calcmode="lin" valueType="num">
                                      <p:cBhvr>
                                        <p:cTn id="19" dur="1000" fill="hold"/>
                                        <p:tgtEl>
                                          <p:spTgt spid="16"/>
                                        </p:tgtEl>
                                        <p:attrNameLst>
                                          <p:attrName>ppt_x</p:attrName>
                                        </p:attrNameLst>
                                      </p:cBhvr>
                                      <p:tavLst>
                                        <p:tav tm="0">
                                          <p:val>
                                            <p:strVal val="#ppt_x"/>
                                          </p:val>
                                        </p:tav>
                                        <p:tav tm="100000">
                                          <p:val>
                                            <p:strVal val="#ppt_x"/>
                                          </p:val>
                                        </p:tav>
                                      </p:tavLst>
                                    </p:anim>
                                    <p:anim calcmode="lin" valueType="num">
                                      <p:cBhvr>
                                        <p:cTn id="2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21" restart="whenNotActive" fill="hold" evtFilter="cancelBubble" nodeType="interactiveSeq">
                <p:stCondLst>
                  <p:cond evt="onClick" delay="0">
                    <p:tgtEl>
                      <p:spTgt spid="2"/>
                    </p:tgtEl>
                  </p:cond>
                </p:stCondLst>
                <p:endSync evt="end" delay="0">
                  <p:rtn val="all"/>
                </p:endSync>
                <p:childTnLst>
                  <p:par>
                    <p:cTn id="22" fill="hold">
                      <p:stCondLst>
                        <p:cond delay="0"/>
                      </p:stCondLst>
                      <p:childTnLst>
                        <p:par>
                          <p:cTn id="23" fill="hold">
                            <p:stCondLst>
                              <p:cond delay="0"/>
                            </p:stCondLst>
                            <p:childTnLst>
                              <p:par>
                                <p:cTn id="24" presetID="1" presetClass="mediacall" presetSubtype="0" fill="hold" nodeType="clickEffect">
                                  <p:stCondLst>
                                    <p:cond delay="0"/>
                                  </p:stCondLst>
                                  <p:childTnLst>
                                    <p:cmd type="call" cmd="playFrom(0.0)">
                                      <p:cBhvr>
                                        <p:cTn id="25" dur="27671" fill="hold"/>
                                        <p:tgtEl>
                                          <p:spTgt spid="2"/>
                                        </p:tgtEl>
                                      </p:cBhvr>
                                    </p:cmd>
                                  </p:childTnLst>
                                </p:cTn>
                              </p:par>
                            </p:childTnLst>
                          </p:cTn>
                        </p:par>
                      </p:childTnLst>
                    </p:cTn>
                  </p:par>
                </p:childTnLst>
              </p:cTn>
              <p:nextCondLst>
                <p:cond evt="onClick" delay="0">
                  <p:tgtEl>
                    <p:spTgt spid="2"/>
                  </p:tgtEl>
                </p:cond>
              </p:nextCondLst>
            </p:seq>
            <p:audio>
              <p:cMediaNode vol="80000">
                <p:cTn id="26" fill="hold" display="0">
                  <p:stCondLst>
                    <p:cond delay="indefinite"/>
                  </p:stCondLst>
                  <p:endCondLst>
                    <p:cond evt="onStopAudio" delay="0">
                      <p:tgtEl>
                        <p:sldTgt/>
                      </p:tgtEl>
                    </p:cond>
                  </p:endCondLst>
                </p:cTn>
                <p:tgtEl>
                  <p:spTgt spid="2"/>
                </p:tgtEl>
              </p:cMediaNode>
            </p:audio>
          </p:childTnLst>
        </p:cTn>
      </p:par>
    </p:tnLst>
    <p:bldLst>
      <p:bldP spid="14" grpId="0"/>
      <p:bldP spid="15"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Title 13"/>
          <p:cNvSpPr>
            <a:spLocks noGrp="1"/>
          </p:cNvSpPr>
          <p:nvPr>
            <p:ph type="title"/>
          </p:nvPr>
        </p:nvSpPr>
        <p:spPr>
          <a:xfrm>
            <a:off x="392083" y="5102790"/>
            <a:ext cx="6666091" cy="1143000"/>
          </a:xfrm>
        </p:spPr>
        <p:txBody>
          <a:bodyPr>
            <a:normAutofit fontScale="90000"/>
          </a:bodyPr>
          <a:lstStyle/>
          <a:p>
            <a:r>
              <a:rPr lang="en-US" sz="5400" dirty="0" smtClean="0">
                <a:solidFill>
                  <a:schemeClr val="tx1"/>
                </a:solidFill>
              </a:rPr>
              <a:t>T</a:t>
            </a:r>
            <a:r>
              <a:rPr lang="en-US" altLang="zh-CN" sz="5400" dirty="0" smtClean="0">
                <a:solidFill>
                  <a:schemeClr val="tx1"/>
                </a:solidFill>
              </a:rPr>
              <a:t>hanks For Watching</a:t>
            </a:r>
            <a:endParaRPr lang="en-US" sz="5400" dirty="0">
              <a:solidFill>
                <a:schemeClr val="tx1"/>
              </a:solidFill>
            </a:endParaRPr>
          </a:p>
        </p:txBody>
      </p:sp>
      <p:grpSp>
        <p:nvGrpSpPr>
          <p:cNvPr id="22" name="Group 21"/>
          <p:cNvGrpSpPr/>
          <p:nvPr/>
        </p:nvGrpSpPr>
        <p:grpSpPr>
          <a:xfrm>
            <a:off x="-223101" y="61791"/>
            <a:ext cx="9625094" cy="5095401"/>
            <a:chOff x="214403" y="54293"/>
            <a:chExt cx="8750085" cy="4624076"/>
          </a:xfrm>
        </p:grpSpPr>
        <p:grpSp>
          <p:nvGrpSpPr>
            <p:cNvPr id="4" name="Group 3"/>
            <p:cNvGrpSpPr/>
            <p:nvPr/>
          </p:nvGrpSpPr>
          <p:grpSpPr>
            <a:xfrm>
              <a:off x="3528444" y="3375512"/>
              <a:ext cx="585093" cy="459509"/>
              <a:chOff x="3239991" y="2406834"/>
              <a:chExt cx="649993" cy="510479"/>
            </a:xfrm>
          </p:grpSpPr>
          <p:sp>
            <p:nvSpPr>
              <p:cNvPr id="55" name="Freeform 29"/>
              <p:cNvSpPr>
                <a:spLocks/>
              </p:cNvSpPr>
              <p:nvPr/>
            </p:nvSpPr>
            <p:spPr bwMode="auto">
              <a:xfrm>
                <a:off x="3239991" y="2448769"/>
                <a:ext cx="455640" cy="468544"/>
              </a:xfrm>
              <a:custGeom>
                <a:avLst/>
                <a:gdLst>
                  <a:gd name="T0" fmla="*/ 190 w 239"/>
                  <a:gd name="T1" fmla="*/ 0 h 246"/>
                  <a:gd name="T2" fmla="*/ 49 w 239"/>
                  <a:gd name="T3" fmla="*/ 0 h 246"/>
                  <a:gd name="T4" fmla="*/ 0 w 239"/>
                  <a:gd name="T5" fmla="*/ 49 h 246"/>
                  <a:gd name="T6" fmla="*/ 0 w 239"/>
                  <a:gd name="T7" fmla="*/ 128 h 246"/>
                  <a:gd name="T8" fmla="*/ 49 w 239"/>
                  <a:gd name="T9" fmla="*/ 177 h 246"/>
                  <a:gd name="T10" fmla="*/ 56 w 239"/>
                  <a:gd name="T11" fmla="*/ 177 h 246"/>
                  <a:gd name="T12" fmla="*/ 31 w 239"/>
                  <a:gd name="T13" fmla="*/ 245 h 246"/>
                  <a:gd name="T14" fmla="*/ 120 w 239"/>
                  <a:gd name="T15" fmla="*/ 177 h 246"/>
                  <a:gd name="T16" fmla="*/ 190 w 239"/>
                  <a:gd name="T17" fmla="*/ 177 h 246"/>
                  <a:gd name="T18" fmla="*/ 239 w 239"/>
                  <a:gd name="T19" fmla="*/ 128 h 246"/>
                  <a:gd name="T20" fmla="*/ 239 w 239"/>
                  <a:gd name="T21" fmla="*/ 49 h 246"/>
                  <a:gd name="T22" fmla="*/ 190 w 239"/>
                  <a:gd name="T2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9" h="246">
                    <a:moveTo>
                      <a:pt x="190" y="0"/>
                    </a:moveTo>
                    <a:cubicBezTo>
                      <a:pt x="49" y="0"/>
                      <a:pt x="49" y="0"/>
                      <a:pt x="49" y="0"/>
                    </a:cubicBezTo>
                    <a:cubicBezTo>
                      <a:pt x="22" y="0"/>
                      <a:pt x="0" y="22"/>
                      <a:pt x="0" y="49"/>
                    </a:cubicBezTo>
                    <a:cubicBezTo>
                      <a:pt x="0" y="128"/>
                      <a:pt x="0" y="128"/>
                      <a:pt x="0" y="128"/>
                    </a:cubicBezTo>
                    <a:cubicBezTo>
                      <a:pt x="0" y="155"/>
                      <a:pt x="22" y="177"/>
                      <a:pt x="49" y="177"/>
                    </a:cubicBezTo>
                    <a:cubicBezTo>
                      <a:pt x="56" y="177"/>
                      <a:pt x="56" y="177"/>
                      <a:pt x="56" y="177"/>
                    </a:cubicBezTo>
                    <a:cubicBezTo>
                      <a:pt x="49" y="198"/>
                      <a:pt x="31" y="246"/>
                      <a:pt x="31" y="245"/>
                    </a:cubicBezTo>
                    <a:cubicBezTo>
                      <a:pt x="32" y="244"/>
                      <a:pt x="96" y="195"/>
                      <a:pt x="120" y="177"/>
                    </a:cubicBezTo>
                    <a:cubicBezTo>
                      <a:pt x="190" y="177"/>
                      <a:pt x="190" y="177"/>
                      <a:pt x="190" y="177"/>
                    </a:cubicBezTo>
                    <a:cubicBezTo>
                      <a:pt x="217" y="177"/>
                      <a:pt x="239" y="155"/>
                      <a:pt x="239" y="128"/>
                    </a:cubicBezTo>
                    <a:cubicBezTo>
                      <a:pt x="239" y="49"/>
                      <a:pt x="239" y="49"/>
                      <a:pt x="239" y="49"/>
                    </a:cubicBezTo>
                    <a:cubicBezTo>
                      <a:pt x="239" y="22"/>
                      <a:pt x="217" y="0"/>
                      <a:pt x="190"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30"/>
              <p:cNvSpPr>
                <a:spLocks/>
              </p:cNvSpPr>
              <p:nvPr/>
            </p:nvSpPr>
            <p:spPr bwMode="auto">
              <a:xfrm>
                <a:off x="3558536" y="2406834"/>
                <a:ext cx="331448" cy="384674"/>
              </a:xfrm>
              <a:custGeom>
                <a:avLst/>
                <a:gdLst>
                  <a:gd name="T0" fmla="*/ 134 w 174"/>
                  <a:gd name="T1" fmla="*/ 0 h 202"/>
                  <a:gd name="T2" fmla="*/ 18 w 174"/>
                  <a:gd name="T3" fmla="*/ 0 h 202"/>
                  <a:gd name="T4" fmla="*/ 0 w 174"/>
                  <a:gd name="T5" fmla="*/ 5 h 202"/>
                  <a:gd name="T6" fmla="*/ 34 w 174"/>
                  <a:gd name="T7" fmla="*/ 5 h 202"/>
                  <a:gd name="T8" fmla="*/ 90 w 174"/>
                  <a:gd name="T9" fmla="*/ 61 h 202"/>
                  <a:gd name="T10" fmla="*/ 90 w 174"/>
                  <a:gd name="T11" fmla="*/ 151 h 202"/>
                  <a:gd name="T12" fmla="*/ 89 w 174"/>
                  <a:gd name="T13" fmla="*/ 156 h 202"/>
                  <a:gd name="T14" fmla="*/ 148 w 174"/>
                  <a:gd name="T15" fmla="*/ 201 h 202"/>
                  <a:gd name="T16" fmla="*/ 128 w 174"/>
                  <a:gd name="T17" fmla="*/ 145 h 202"/>
                  <a:gd name="T18" fmla="*/ 134 w 174"/>
                  <a:gd name="T19" fmla="*/ 145 h 202"/>
                  <a:gd name="T20" fmla="*/ 174 w 174"/>
                  <a:gd name="T21" fmla="*/ 105 h 202"/>
                  <a:gd name="T22" fmla="*/ 174 w 174"/>
                  <a:gd name="T23" fmla="*/ 40 h 202"/>
                  <a:gd name="T24" fmla="*/ 134 w 174"/>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02">
                    <a:moveTo>
                      <a:pt x="134" y="0"/>
                    </a:moveTo>
                    <a:cubicBezTo>
                      <a:pt x="18" y="0"/>
                      <a:pt x="18" y="0"/>
                      <a:pt x="18" y="0"/>
                    </a:cubicBezTo>
                    <a:cubicBezTo>
                      <a:pt x="12" y="0"/>
                      <a:pt x="6" y="2"/>
                      <a:pt x="0" y="5"/>
                    </a:cubicBezTo>
                    <a:cubicBezTo>
                      <a:pt x="34" y="5"/>
                      <a:pt x="34" y="5"/>
                      <a:pt x="34" y="5"/>
                    </a:cubicBezTo>
                    <a:cubicBezTo>
                      <a:pt x="65" y="5"/>
                      <a:pt x="90" y="30"/>
                      <a:pt x="90" y="61"/>
                    </a:cubicBezTo>
                    <a:cubicBezTo>
                      <a:pt x="90" y="151"/>
                      <a:pt x="90" y="151"/>
                      <a:pt x="90" y="151"/>
                    </a:cubicBezTo>
                    <a:cubicBezTo>
                      <a:pt x="90" y="153"/>
                      <a:pt x="90" y="154"/>
                      <a:pt x="89" y="156"/>
                    </a:cubicBezTo>
                    <a:cubicBezTo>
                      <a:pt x="113" y="173"/>
                      <a:pt x="148" y="200"/>
                      <a:pt x="148" y="201"/>
                    </a:cubicBezTo>
                    <a:cubicBezTo>
                      <a:pt x="149" y="202"/>
                      <a:pt x="134" y="162"/>
                      <a:pt x="128" y="145"/>
                    </a:cubicBezTo>
                    <a:cubicBezTo>
                      <a:pt x="134" y="145"/>
                      <a:pt x="134" y="145"/>
                      <a:pt x="134" y="145"/>
                    </a:cubicBezTo>
                    <a:cubicBezTo>
                      <a:pt x="156" y="145"/>
                      <a:pt x="174" y="127"/>
                      <a:pt x="174" y="105"/>
                    </a:cubicBezTo>
                    <a:cubicBezTo>
                      <a:pt x="174" y="40"/>
                      <a:pt x="174" y="40"/>
                      <a:pt x="174" y="40"/>
                    </a:cubicBezTo>
                    <a:cubicBezTo>
                      <a:pt x="174" y="18"/>
                      <a:pt x="156" y="0"/>
                      <a:pt x="134"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 name="Group 6"/>
            <p:cNvGrpSpPr/>
            <p:nvPr/>
          </p:nvGrpSpPr>
          <p:grpSpPr>
            <a:xfrm>
              <a:off x="1564825" y="2812922"/>
              <a:ext cx="585093" cy="460961"/>
              <a:chOff x="1058564" y="1781841"/>
              <a:chExt cx="649993" cy="512092"/>
            </a:xfrm>
            <a:solidFill>
              <a:schemeClr val="accent1"/>
            </a:solidFill>
          </p:grpSpPr>
          <p:sp>
            <p:nvSpPr>
              <p:cNvPr id="57" name="Freeform 31"/>
              <p:cNvSpPr>
                <a:spLocks/>
              </p:cNvSpPr>
              <p:nvPr/>
            </p:nvSpPr>
            <p:spPr bwMode="auto">
              <a:xfrm>
                <a:off x="1058564" y="1823776"/>
                <a:ext cx="457253" cy="470157"/>
              </a:xfrm>
              <a:custGeom>
                <a:avLst/>
                <a:gdLst>
                  <a:gd name="T0" fmla="*/ 191 w 240"/>
                  <a:gd name="T1" fmla="*/ 0 h 247"/>
                  <a:gd name="T2" fmla="*/ 49 w 240"/>
                  <a:gd name="T3" fmla="*/ 0 h 247"/>
                  <a:gd name="T4" fmla="*/ 0 w 240"/>
                  <a:gd name="T5" fmla="*/ 49 h 247"/>
                  <a:gd name="T6" fmla="*/ 0 w 240"/>
                  <a:gd name="T7" fmla="*/ 129 h 247"/>
                  <a:gd name="T8" fmla="*/ 49 w 240"/>
                  <a:gd name="T9" fmla="*/ 178 h 247"/>
                  <a:gd name="T10" fmla="*/ 57 w 240"/>
                  <a:gd name="T11" fmla="*/ 178 h 247"/>
                  <a:gd name="T12" fmla="*/ 32 w 240"/>
                  <a:gd name="T13" fmla="*/ 245 h 247"/>
                  <a:gd name="T14" fmla="*/ 121 w 240"/>
                  <a:gd name="T15" fmla="*/ 178 h 247"/>
                  <a:gd name="T16" fmla="*/ 191 w 240"/>
                  <a:gd name="T17" fmla="*/ 178 h 247"/>
                  <a:gd name="T18" fmla="*/ 240 w 240"/>
                  <a:gd name="T19" fmla="*/ 129 h 247"/>
                  <a:gd name="T20" fmla="*/ 240 w 240"/>
                  <a:gd name="T21" fmla="*/ 49 h 247"/>
                  <a:gd name="T22" fmla="*/ 191 w 240"/>
                  <a:gd name="T2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7">
                    <a:moveTo>
                      <a:pt x="191" y="0"/>
                    </a:moveTo>
                    <a:cubicBezTo>
                      <a:pt x="49" y="0"/>
                      <a:pt x="49" y="0"/>
                      <a:pt x="49" y="0"/>
                    </a:cubicBezTo>
                    <a:cubicBezTo>
                      <a:pt x="22" y="0"/>
                      <a:pt x="0" y="22"/>
                      <a:pt x="0" y="49"/>
                    </a:cubicBezTo>
                    <a:cubicBezTo>
                      <a:pt x="0" y="129"/>
                      <a:pt x="0" y="129"/>
                      <a:pt x="0" y="129"/>
                    </a:cubicBezTo>
                    <a:cubicBezTo>
                      <a:pt x="0" y="156"/>
                      <a:pt x="22" y="178"/>
                      <a:pt x="49" y="178"/>
                    </a:cubicBezTo>
                    <a:cubicBezTo>
                      <a:pt x="57" y="178"/>
                      <a:pt x="57" y="178"/>
                      <a:pt x="57" y="178"/>
                    </a:cubicBezTo>
                    <a:cubicBezTo>
                      <a:pt x="49" y="198"/>
                      <a:pt x="31" y="247"/>
                      <a:pt x="32" y="245"/>
                    </a:cubicBezTo>
                    <a:cubicBezTo>
                      <a:pt x="32" y="244"/>
                      <a:pt x="97" y="196"/>
                      <a:pt x="121" y="178"/>
                    </a:cubicBezTo>
                    <a:cubicBezTo>
                      <a:pt x="191" y="178"/>
                      <a:pt x="191" y="178"/>
                      <a:pt x="191" y="178"/>
                    </a:cubicBezTo>
                    <a:cubicBezTo>
                      <a:pt x="218" y="178"/>
                      <a:pt x="240" y="156"/>
                      <a:pt x="240" y="129"/>
                    </a:cubicBezTo>
                    <a:cubicBezTo>
                      <a:pt x="240" y="49"/>
                      <a:pt x="240" y="49"/>
                      <a:pt x="240" y="49"/>
                    </a:cubicBezTo>
                    <a:cubicBezTo>
                      <a:pt x="240" y="22"/>
                      <a:pt x="218" y="0"/>
                      <a:pt x="19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32"/>
              <p:cNvSpPr>
                <a:spLocks/>
              </p:cNvSpPr>
              <p:nvPr/>
            </p:nvSpPr>
            <p:spPr bwMode="auto">
              <a:xfrm>
                <a:off x="1378722" y="1781841"/>
                <a:ext cx="329835" cy="384674"/>
              </a:xfrm>
              <a:custGeom>
                <a:avLst/>
                <a:gdLst>
                  <a:gd name="T0" fmla="*/ 133 w 173"/>
                  <a:gd name="T1" fmla="*/ 0 h 202"/>
                  <a:gd name="T2" fmla="*/ 18 w 173"/>
                  <a:gd name="T3" fmla="*/ 0 h 202"/>
                  <a:gd name="T4" fmla="*/ 0 w 173"/>
                  <a:gd name="T5" fmla="*/ 5 h 202"/>
                  <a:gd name="T6" fmla="*/ 33 w 173"/>
                  <a:gd name="T7" fmla="*/ 5 h 202"/>
                  <a:gd name="T8" fmla="*/ 89 w 173"/>
                  <a:gd name="T9" fmla="*/ 61 h 202"/>
                  <a:gd name="T10" fmla="*/ 89 w 173"/>
                  <a:gd name="T11" fmla="*/ 151 h 202"/>
                  <a:gd name="T12" fmla="*/ 89 w 173"/>
                  <a:gd name="T13" fmla="*/ 156 h 202"/>
                  <a:gd name="T14" fmla="*/ 148 w 173"/>
                  <a:gd name="T15" fmla="*/ 201 h 202"/>
                  <a:gd name="T16" fmla="*/ 127 w 173"/>
                  <a:gd name="T17" fmla="*/ 145 h 202"/>
                  <a:gd name="T18" fmla="*/ 133 w 173"/>
                  <a:gd name="T19" fmla="*/ 145 h 202"/>
                  <a:gd name="T20" fmla="*/ 173 w 173"/>
                  <a:gd name="T21" fmla="*/ 105 h 202"/>
                  <a:gd name="T22" fmla="*/ 173 w 173"/>
                  <a:gd name="T23" fmla="*/ 41 h 202"/>
                  <a:gd name="T24" fmla="*/ 133 w 173"/>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2">
                    <a:moveTo>
                      <a:pt x="133" y="0"/>
                    </a:moveTo>
                    <a:cubicBezTo>
                      <a:pt x="18" y="0"/>
                      <a:pt x="18" y="0"/>
                      <a:pt x="18" y="0"/>
                    </a:cubicBezTo>
                    <a:cubicBezTo>
                      <a:pt x="11" y="0"/>
                      <a:pt x="5" y="2"/>
                      <a:pt x="0" y="5"/>
                    </a:cubicBezTo>
                    <a:cubicBezTo>
                      <a:pt x="33" y="5"/>
                      <a:pt x="33" y="5"/>
                      <a:pt x="33" y="5"/>
                    </a:cubicBezTo>
                    <a:cubicBezTo>
                      <a:pt x="64" y="5"/>
                      <a:pt x="89" y="30"/>
                      <a:pt x="89" y="61"/>
                    </a:cubicBezTo>
                    <a:cubicBezTo>
                      <a:pt x="89" y="151"/>
                      <a:pt x="89" y="151"/>
                      <a:pt x="89" y="151"/>
                    </a:cubicBezTo>
                    <a:cubicBezTo>
                      <a:pt x="89" y="153"/>
                      <a:pt x="89" y="154"/>
                      <a:pt x="89" y="156"/>
                    </a:cubicBezTo>
                    <a:cubicBezTo>
                      <a:pt x="113" y="174"/>
                      <a:pt x="148" y="200"/>
                      <a:pt x="148" y="201"/>
                    </a:cubicBezTo>
                    <a:cubicBezTo>
                      <a:pt x="148" y="202"/>
                      <a:pt x="133" y="162"/>
                      <a:pt x="127" y="145"/>
                    </a:cubicBezTo>
                    <a:cubicBezTo>
                      <a:pt x="133" y="145"/>
                      <a:pt x="133" y="145"/>
                      <a:pt x="133" y="145"/>
                    </a:cubicBezTo>
                    <a:cubicBezTo>
                      <a:pt x="155" y="145"/>
                      <a:pt x="173" y="127"/>
                      <a:pt x="173" y="105"/>
                    </a:cubicBezTo>
                    <a:cubicBezTo>
                      <a:pt x="173" y="41"/>
                      <a:pt x="173" y="41"/>
                      <a:pt x="173" y="41"/>
                    </a:cubicBezTo>
                    <a:cubicBezTo>
                      <a:pt x="173" y="18"/>
                      <a:pt x="155" y="0"/>
                      <a:pt x="13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 name="Group 11"/>
            <p:cNvGrpSpPr/>
            <p:nvPr/>
          </p:nvGrpSpPr>
          <p:grpSpPr>
            <a:xfrm>
              <a:off x="2456983" y="1317520"/>
              <a:ext cx="584368" cy="459509"/>
              <a:chOff x="2049682" y="120567"/>
              <a:chExt cx="649187" cy="510479"/>
            </a:xfrm>
          </p:grpSpPr>
          <p:sp>
            <p:nvSpPr>
              <p:cNvPr id="59" name="Freeform 33"/>
              <p:cNvSpPr>
                <a:spLocks/>
              </p:cNvSpPr>
              <p:nvPr/>
            </p:nvSpPr>
            <p:spPr bwMode="auto">
              <a:xfrm>
                <a:off x="2049682" y="162502"/>
                <a:ext cx="457253" cy="468544"/>
              </a:xfrm>
              <a:custGeom>
                <a:avLst/>
                <a:gdLst>
                  <a:gd name="T0" fmla="*/ 191 w 240"/>
                  <a:gd name="T1" fmla="*/ 0 h 246"/>
                  <a:gd name="T2" fmla="*/ 49 w 240"/>
                  <a:gd name="T3" fmla="*/ 0 h 246"/>
                  <a:gd name="T4" fmla="*/ 0 w 240"/>
                  <a:gd name="T5" fmla="*/ 49 h 246"/>
                  <a:gd name="T6" fmla="*/ 0 w 240"/>
                  <a:gd name="T7" fmla="*/ 128 h 246"/>
                  <a:gd name="T8" fmla="*/ 49 w 240"/>
                  <a:gd name="T9" fmla="*/ 177 h 246"/>
                  <a:gd name="T10" fmla="*/ 57 w 240"/>
                  <a:gd name="T11" fmla="*/ 177 h 246"/>
                  <a:gd name="T12" fmla="*/ 31 w 240"/>
                  <a:gd name="T13" fmla="*/ 245 h 246"/>
                  <a:gd name="T14" fmla="*/ 121 w 240"/>
                  <a:gd name="T15" fmla="*/ 177 h 246"/>
                  <a:gd name="T16" fmla="*/ 191 w 240"/>
                  <a:gd name="T17" fmla="*/ 177 h 246"/>
                  <a:gd name="T18" fmla="*/ 240 w 240"/>
                  <a:gd name="T19" fmla="*/ 128 h 246"/>
                  <a:gd name="T20" fmla="*/ 240 w 240"/>
                  <a:gd name="T21" fmla="*/ 49 h 246"/>
                  <a:gd name="T22" fmla="*/ 191 w 240"/>
                  <a:gd name="T2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6">
                    <a:moveTo>
                      <a:pt x="191" y="0"/>
                    </a:moveTo>
                    <a:cubicBezTo>
                      <a:pt x="49" y="0"/>
                      <a:pt x="49" y="0"/>
                      <a:pt x="49" y="0"/>
                    </a:cubicBezTo>
                    <a:cubicBezTo>
                      <a:pt x="22" y="0"/>
                      <a:pt x="0" y="22"/>
                      <a:pt x="0" y="49"/>
                    </a:cubicBezTo>
                    <a:cubicBezTo>
                      <a:pt x="0" y="128"/>
                      <a:pt x="0" y="128"/>
                      <a:pt x="0" y="128"/>
                    </a:cubicBezTo>
                    <a:cubicBezTo>
                      <a:pt x="0" y="155"/>
                      <a:pt x="22" y="177"/>
                      <a:pt x="49" y="177"/>
                    </a:cubicBezTo>
                    <a:cubicBezTo>
                      <a:pt x="57" y="177"/>
                      <a:pt x="57" y="177"/>
                      <a:pt x="57" y="177"/>
                    </a:cubicBezTo>
                    <a:cubicBezTo>
                      <a:pt x="49" y="198"/>
                      <a:pt x="31" y="246"/>
                      <a:pt x="31" y="245"/>
                    </a:cubicBezTo>
                    <a:cubicBezTo>
                      <a:pt x="32" y="244"/>
                      <a:pt x="97" y="195"/>
                      <a:pt x="121" y="177"/>
                    </a:cubicBezTo>
                    <a:cubicBezTo>
                      <a:pt x="191" y="177"/>
                      <a:pt x="191" y="177"/>
                      <a:pt x="191" y="177"/>
                    </a:cubicBezTo>
                    <a:cubicBezTo>
                      <a:pt x="218" y="177"/>
                      <a:pt x="240" y="155"/>
                      <a:pt x="240" y="128"/>
                    </a:cubicBezTo>
                    <a:cubicBezTo>
                      <a:pt x="240" y="49"/>
                      <a:pt x="240" y="49"/>
                      <a:pt x="240" y="49"/>
                    </a:cubicBezTo>
                    <a:cubicBezTo>
                      <a:pt x="240" y="22"/>
                      <a:pt x="218" y="0"/>
                      <a:pt x="191"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34"/>
              <p:cNvSpPr>
                <a:spLocks/>
              </p:cNvSpPr>
              <p:nvPr/>
            </p:nvSpPr>
            <p:spPr bwMode="auto">
              <a:xfrm>
                <a:off x="2369840" y="120567"/>
                <a:ext cx="329029" cy="383061"/>
              </a:xfrm>
              <a:custGeom>
                <a:avLst/>
                <a:gdLst>
                  <a:gd name="T0" fmla="*/ 133 w 173"/>
                  <a:gd name="T1" fmla="*/ 0 h 201"/>
                  <a:gd name="T2" fmla="*/ 17 w 173"/>
                  <a:gd name="T3" fmla="*/ 0 h 201"/>
                  <a:gd name="T4" fmla="*/ 0 w 173"/>
                  <a:gd name="T5" fmla="*/ 4 h 201"/>
                  <a:gd name="T6" fmla="*/ 33 w 173"/>
                  <a:gd name="T7" fmla="*/ 4 h 201"/>
                  <a:gd name="T8" fmla="*/ 89 w 173"/>
                  <a:gd name="T9" fmla="*/ 60 h 201"/>
                  <a:gd name="T10" fmla="*/ 89 w 173"/>
                  <a:gd name="T11" fmla="*/ 151 h 201"/>
                  <a:gd name="T12" fmla="*/ 89 w 173"/>
                  <a:gd name="T13" fmla="*/ 155 h 201"/>
                  <a:gd name="T14" fmla="*/ 148 w 173"/>
                  <a:gd name="T15" fmla="*/ 200 h 201"/>
                  <a:gd name="T16" fmla="*/ 127 w 173"/>
                  <a:gd name="T17" fmla="*/ 145 h 201"/>
                  <a:gd name="T18" fmla="*/ 133 w 173"/>
                  <a:gd name="T19" fmla="*/ 145 h 201"/>
                  <a:gd name="T20" fmla="*/ 173 w 173"/>
                  <a:gd name="T21" fmla="*/ 105 h 201"/>
                  <a:gd name="T22" fmla="*/ 173 w 173"/>
                  <a:gd name="T23" fmla="*/ 40 h 201"/>
                  <a:gd name="T24" fmla="*/ 133 w 173"/>
                  <a:gd name="T25"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1">
                    <a:moveTo>
                      <a:pt x="133" y="0"/>
                    </a:moveTo>
                    <a:cubicBezTo>
                      <a:pt x="17" y="0"/>
                      <a:pt x="17" y="0"/>
                      <a:pt x="17" y="0"/>
                    </a:cubicBezTo>
                    <a:cubicBezTo>
                      <a:pt x="11" y="0"/>
                      <a:pt x="5" y="1"/>
                      <a:pt x="0" y="4"/>
                    </a:cubicBezTo>
                    <a:cubicBezTo>
                      <a:pt x="33" y="4"/>
                      <a:pt x="33" y="4"/>
                      <a:pt x="33" y="4"/>
                    </a:cubicBezTo>
                    <a:cubicBezTo>
                      <a:pt x="64" y="4"/>
                      <a:pt x="89" y="29"/>
                      <a:pt x="89" y="60"/>
                    </a:cubicBezTo>
                    <a:cubicBezTo>
                      <a:pt x="89" y="151"/>
                      <a:pt x="89" y="151"/>
                      <a:pt x="89" y="151"/>
                    </a:cubicBezTo>
                    <a:cubicBezTo>
                      <a:pt x="89" y="152"/>
                      <a:pt x="89" y="154"/>
                      <a:pt x="89" y="155"/>
                    </a:cubicBezTo>
                    <a:cubicBezTo>
                      <a:pt x="112" y="173"/>
                      <a:pt x="147" y="199"/>
                      <a:pt x="148" y="200"/>
                    </a:cubicBezTo>
                    <a:cubicBezTo>
                      <a:pt x="148" y="201"/>
                      <a:pt x="133" y="162"/>
                      <a:pt x="127" y="145"/>
                    </a:cubicBezTo>
                    <a:cubicBezTo>
                      <a:pt x="133" y="145"/>
                      <a:pt x="133" y="145"/>
                      <a:pt x="133" y="145"/>
                    </a:cubicBezTo>
                    <a:cubicBezTo>
                      <a:pt x="155" y="145"/>
                      <a:pt x="173" y="127"/>
                      <a:pt x="173" y="105"/>
                    </a:cubicBezTo>
                    <a:cubicBezTo>
                      <a:pt x="173" y="40"/>
                      <a:pt x="173" y="40"/>
                      <a:pt x="173" y="40"/>
                    </a:cubicBezTo>
                    <a:cubicBezTo>
                      <a:pt x="173" y="18"/>
                      <a:pt x="155" y="0"/>
                      <a:pt x="133"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 name="Group 5"/>
            <p:cNvGrpSpPr/>
            <p:nvPr/>
          </p:nvGrpSpPr>
          <p:grpSpPr>
            <a:xfrm>
              <a:off x="2475857" y="2677174"/>
              <a:ext cx="651152" cy="495805"/>
              <a:chOff x="2070649" y="1631036"/>
              <a:chExt cx="723379" cy="550800"/>
            </a:xfrm>
            <a:solidFill>
              <a:schemeClr val="accent2"/>
            </a:solidFill>
          </p:grpSpPr>
          <p:sp>
            <p:nvSpPr>
              <p:cNvPr id="61" name="Oval 35"/>
              <p:cNvSpPr>
                <a:spLocks noChangeArrowheads="1"/>
              </p:cNvSpPr>
              <p:nvPr/>
            </p:nvSpPr>
            <p:spPr bwMode="auto">
              <a:xfrm>
                <a:off x="2344840" y="2015709"/>
                <a:ext cx="165321" cy="166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36"/>
              <p:cNvSpPr>
                <a:spLocks/>
              </p:cNvSpPr>
              <p:nvPr/>
            </p:nvSpPr>
            <p:spPr bwMode="auto">
              <a:xfrm>
                <a:off x="2228712" y="1861679"/>
                <a:ext cx="405641" cy="169353"/>
              </a:xfrm>
              <a:custGeom>
                <a:avLst/>
                <a:gdLst>
                  <a:gd name="T0" fmla="*/ 105 w 213"/>
                  <a:gd name="T1" fmla="*/ 31 h 89"/>
                  <a:gd name="T2" fmla="*/ 191 w 213"/>
                  <a:gd name="T3" fmla="*/ 89 h 89"/>
                  <a:gd name="T4" fmla="*/ 213 w 213"/>
                  <a:gd name="T5" fmla="*/ 64 h 89"/>
                  <a:gd name="T6" fmla="*/ 105 w 213"/>
                  <a:gd name="T7" fmla="*/ 0 h 89"/>
                  <a:gd name="T8" fmla="*/ 0 w 213"/>
                  <a:gd name="T9" fmla="*/ 58 h 89"/>
                  <a:gd name="T10" fmla="*/ 21 w 213"/>
                  <a:gd name="T11" fmla="*/ 82 h 89"/>
                  <a:gd name="T12" fmla="*/ 105 w 213"/>
                  <a:gd name="T13" fmla="*/ 31 h 89"/>
                </a:gdLst>
                <a:ahLst/>
                <a:cxnLst>
                  <a:cxn ang="0">
                    <a:pos x="T0" y="T1"/>
                  </a:cxn>
                  <a:cxn ang="0">
                    <a:pos x="T2" y="T3"/>
                  </a:cxn>
                  <a:cxn ang="0">
                    <a:pos x="T4" y="T5"/>
                  </a:cxn>
                  <a:cxn ang="0">
                    <a:pos x="T6" y="T7"/>
                  </a:cxn>
                  <a:cxn ang="0">
                    <a:pos x="T8" y="T9"/>
                  </a:cxn>
                  <a:cxn ang="0">
                    <a:pos x="T10" y="T11"/>
                  </a:cxn>
                  <a:cxn ang="0">
                    <a:pos x="T12" y="T13"/>
                  </a:cxn>
                </a:cxnLst>
                <a:rect l="0" t="0" r="r" b="b"/>
                <a:pathLst>
                  <a:path w="213" h="89">
                    <a:moveTo>
                      <a:pt x="105" y="31"/>
                    </a:moveTo>
                    <a:cubicBezTo>
                      <a:pt x="144" y="31"/>
                      <a:pt x="177" y="54"/>
                      <a:pt x="191" y="89"/>
                    </a:cubicBezTo>
                    <a:cubicBezTo>
                      <a:pt x="213" y="64"/>
                      <a:pt x="213" y="64"/>
                      <a:pt x="213" y="64"/>
                    </a:cubicBezTo>
                    <a:cubicBezTo>
                      <a:pt x="192" y="26"/>
                      <a:pt x="152" y="0"/>
                      <a:pt x="105" y="0"/>
                    </a:cubicBezTo>
                    <a:cubicBezTo>
                      <a:pt x="61" y="0"/>
                      <a:pt x="22" y="23"/>
                      <a:pt x="0" y="58"/>
                    </a:cubicBezTo>
                    <a:cubicBezTo>
                      <a:pt x="21" y="82"/>
                      <a:pt x="21" y="82"/>
                      <a:pt x="21" y="82"/>
                    </a:cubicBezTo>
                    <a:cubicBezTo>
                      <a:pt x="37" y="51"/>
                      <a:pt x="68" y="31"/>
                      <a:pt x="105"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37"/>
              <p:cNvSpPr>
                <a:spLocks/>
              </p:cNvSpPr>
              <p:nvPr/>
            </p:nvSpPr>
            <p:spPr bwMode="auto">
              <a:xfrm>
                <a:off x="2157745" y="1749583"/>
                <a:ext cx="549187" cy="195966"/>
              </a:xfrm>
              <a:custGeom>
                <a:avLst/>
                <a:gdLst>
                  <a:gd name="T0" fmla="*/ 142 w 288"/>
                  <a:gd name="T1" fmla="*/ 34 h 103"/>
                  <a:gd name="T2" fmla="*/ 264 w 288"/>
                  <a:gd name="T3" fmla="*/ 103 h 103"/>
                  <a:gd name="T4" fmla="*/ 288 w 288"/>
                  <a:gd name="T5" fmla="*/ 76 h 103"/>
                  <a:gd name="T6" fmla="*/ 142 w 288"/>
                  <a:gd name="T7" fmla="*/ 0 h 103"/>
                  <a:gd name="T8" fmla="*/ 0 w 288"/>
                  <a:gd name="T9" fmla="*/ 71 h 103"/>
                  <a:gd name="T10" fmla="*/ 23 w 288"/>
                  <a:gd name="T11" fmla="*/ 97 h 103"/>
                  <a:gd name="T12" fmla="*/ 142 w 288"/>
                  <a:gd name="T13" fmla="*/ 34 h 103"/>
                </a:gdLst>
                <a:ahLst/>
                <a:cxnLst>
                  <a:cxn ang="0">
                    <a:pos x="T0" y="T1"/>
                  </a:cxn>
                  <a:cxn ang="0">
                    <a:pos x="T2" y="T3"/>
                  </a:cxn>
                  <a:cxn ang="0">
                    <a:pos x="T4" y="T5"/>
                  </a:cxn>
                  <a:cxn ang="0">
                    <a:pos x="T6" y="T7"/>
                  </a:cxn>
                  <a:cxn ang="0">
                    <a:pos x="T8" y="T9"/>
                  </a:cxn>
                  <a:cxn ang="0">
                    <a:pos x="T10" y="T11"/>
                  </a:cxn>
                  <a:cxn ang="0">
                    <a:pos x="T12" y="T13"/>
                  </a:cxn>
                </a:cxnLst>
                <a:rect l="0" t="0" r="r" b="b"/>
                <a:pathLst>
                  <a:path w="288" h="103">
                    <a:moveTo>
                      <a:pt x="142" y="34"/>
                    </a:moveTo>
                    <a:cubicBezTo>
                      <a:pt x="194" y="34"/>
                      <a:pt x="239" y="62"/>
                      <a:pt x="264" y="103"/>
                    </a:cubicBezTo>
                    <a:cubicBezTo>
                      <a:pt x="288" y="76"/>
                      <a:pt x="288" y="76"/>
                      <a:pt x="288" y="76"/>
                    </a:cubicBezTo>
                    <a:cubicBezTo>
                      <a:pt x="256" y="30"/>
                      <a:pt x="202" y="0"/>
                      <a:pt x="142" y="0"/>
                    </a:cubicBezTo>
                    <a:cubicBezTo>
                      <a:pt x="84" y="0"/>
                      <a:pt x="32" y="28"/>
                      <a:pt x="0" y="71"/>
                    </a:cubicBezTo>
                    <a:cubicBezTo>
                      <a:pt x="23" y="97"/>
                      <a:pt x="23" y="97"/>
                      <a:pt x="23" y="97"/>
                    </a:cubicBezTo>
                    <a:cubicBezTo>
                      <a:pt x="49" y="59"/>
                      <a:pt x="93" y="34"/>
                      <a:pt x="142"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38"/>
              <p:cNvSpPr>
                <a:spLocks/>
              </p:cNvSpPr>
              <p:nvPr/>
            </p:nvSpPr>
            <p:spPr bwMode="auto">
              <a:xfrm>
                <a:off x="2070649" y="1631036"/>
                <a:ext cx="723379" cy="229030"/>
              </a:xfrm>
              <a:custGeom>
                <a:avLst/>
                <a:gdLst>
                  <a:gd name="T0" fmla="*/ 188 w 380"/>
                  <a:gd name="T1" fmla="*/ 36 h 120"/>
                  <a:gd name="T2" fmla="*/ 355 w 380"/>
                  <a:gd name="T3" fmla="*/ 120 h 120"/>
                  <a:gd name="T4" fmla="*/ 380 w 380"/>
                  <a:gd name="T5" fmla="*/ 93 h 120"/>
                  <a:gd name="T6" fmla="*/ 188 w 380"/>
                  <a:gd name="T7" fmla="*/ 0 h 120"/>
                  <a:gd name="T8" fmla="*/ 0 w 380"/>
                  <a:gd name="T9" fmla="*/ 88 h 120"/>
                  <a:gd name="T10" fmla="*/ 25 w 380"/>
                  <a:gd name="T11" fmla="*/ 115 h 120"/>
                  <a:gd name="T12" fmla="*/ 188 w 380"/>
                  <a:gd name="T13" fmla="*/ 36 h 120"/>
                </a:gdLst>
                <a:ahLst/>
                <a:cxnLst>
                  <a:cxn ang="0">
                    <a:pos x="T0" y="T1"/>
                  </a:cxn>
                  <a:cxn ang="0">
                    <a:pos x="T2" y="T3"/>
                  </a:cxn>
                  <a:cxn ang="0">
                    <a:pos x="T4" y="T5"/>
                  </a:cxn>
                  <a:cxn ang="0">
                    <a:pos x="T6" y="T7"/>
                  </a:cxn>
                  <a:cxn ang="0">
                    <a:pos x="T8" y="T9"/>
                  </a:cxn>
                  <a:cxn ang="0">
                    <a:pos x="T10" y="T11"/>
                  </a:cxn>
                  <a:cxn ang="0">
                    <a:pos x="T12" y="T13"/>
                  </a:cxn>
                </a:cxnLst>
                <a:rect l="0" t="0" r="r" b="b"/>
                <a:pathLst>
                  <a:path w="380" h="120">
                    <a:moveTo>
                      <a:pt x="188" y="36"/>
                    </a:moveTo>
                    <a:cubicBezTo>
                      <a:pt x="256" y="36"/>
                      <a:pt x="317" y="69"/>
                      <a:pt x="355" y="120"/>
                    </a:cubicBezTo>
                    <a:cubicBezTo>
                      <a:pt x="380" y="93"/>
                      <a:pt x="380" y="93"/>
                      <a:pt x="380" y="93"/>
                    </a:cubicBezTo>
                    <a:cubicBezTo>
                      <a:pt x="335" y="36"/>
                      <a:pt x="266" y="0"/>
                      <a:pt x="188" y="0"/>
                    </a:cubicBezTo>
                    <a:cubicBezTo>
                      <a:pt x="113" y="0"/>
                      <a:pt x="45" y="34"/>
                      <a:pt x="0" y="88"/>
                    </a:cubicBezTo>
                    <a:cubicBezTo>
                      <a:pt x="25" y="115"/>
                      <a:pt x="25" y="115"/>
                      <a:pt x="25" y="115"/>
                    </a:cubicBezTo>
                    <a:cubicBezTo>
                      <a:pt x="63" y="67"/>
                      <a:pt x="122" y="36"/>
                      <a:pt x="18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p:cNvGrpSpPr/>
            <p:nvPr/>
          </p:nvGrpSpPr>
          <p:grpSpPr>
            <a:xfrm>
              <a:off x="1890764" y="926974"/>
              <a:ext cx="495805" cy="376754"/>
              <a:chOff x="1420657" y="-313299"/>
              <a:chExt cx="550800" cy="418544"/>
            </a:xfrm>
            <a:solidFill>
              <a:schemeClr val="accent1"/>
            </a:solidFill>
          </p:grpSpPr>
          <p:sp>
            <p:nvSpPr>
              <p:cNvPr id="65" name="Oval 39"/>
              <p:cNvSpPr>
                <a:spLocks noChangeArrowheads="1"/>
              </p:cNvSpPr>
              <p:nvPr/>
            </p:nvSpPr>
            <p:spPr bwMode="auto">
              <a:xfrm>
                <a:off x="1630332" y="-20560"/>
                <a:ext cx="125805" cy="12580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40"/>
              <p:cNvSpPr>
                <a:spLocks/>
              </p:cNvSpPr>
              <p:nvPr/>
            </p:nvSpPr>
            <p:spPr bwMode="auto">
              <a:xfrm>
                <a:off x="1540817" y="-138301"/>
                <a:ext cx="308868" cy="129837"/>
              </a:xfrm>
              <a:custGeom>
                <a:avLst/>
                <a:gdLst>
                  <a:gd name="T0" fmla="*/ 80 w 162"/>
                  <a:gd name="T1" fmla="*/ 23 h 68"/>
                  <a:gd name="T2" fmla="*/ 146 w 162"/>
                  <a:gd name="T3" fmla="*/ 68 h 68"/>
                  <a:gd name="T4" fmla="*/ 162 w 162"/>
                  <a:gd name="T5" fmla="*/ 49 h 68"/>
                  <a:gd name="T6" fmla="*/ 80 w 162"/>
                  <a:gd name="T7" fmla="*/ 0 h 68"/>
                  <a:gd name="T8" fmla="*/ 0 w 162"/>
                  <a:gd name="T9" fmla="*/ 45 h 68"/>
                  <a:gd name="T10" fmla="*/ 16 w 162"/>
                  <a:gd name="T11" fmla="*/ 63 h 68"/>
                  <a:gd name="T12" fmla="*/ 80 w 162"/>
                  <a:gd name="T13" fmla="*/ 23 h 68"/>
                </a:gdLst>
                <a:ahLst/>
                <a:cxnLst>
                  <a:cxn ang="0">
                    <a:pos x="T0" y="T1"/>
                  </a:cxn>
                  <a:cxn ang="0">
                    <a:pos x="T2" y="T3"/>
                  </a:cxn>
                  <a:cxn ang="0">
                    <a:pos x="T4" y="T5"/>
                  </a:cxn>
                  <a:cxn ang="0">
                    <a:pos x="T6" y="T7"/>
                  </a:cxn>
                  <a:cxn ang="0">
                    <a:pos x="T8" y="T9"/>
                  </a:cxn>
                  <a:cxn ang="0">
                    <a:pos x="T10" y="T11"/>
                  </a:cxn>
                  <a:cxn ang="0">
                    <a:pos x="T12" y="T13"/>
                  </a:cxn>
                </a:cxnLst>
                <a:rect l="0" t="0" r="r" b="b"/>
                <a:pathLst>
                  <a:path w="162" h="68">
                    <a:moveTo>
                      <a:pt x="80" y="23"/>
                    </a:moveTo>
                    <a:cubicBezTo>
                      <a:pt x="110" y="23"/>
                      <a:pt x="135" y="42"/>
                      <a:pt x="146" y="68"/>
                    </a:cubicBezTo>
                    <a:cubicBezTo>
                      <a:pt x="162" y="49"/>
                      <a:pt x="162" y="49"/>
                      <a:pt x="162" y="49"/>
                    </a:cubicBezTo>
                    <a:cubicBezTo>
                      <a:pt x="146" y="20"/>
                      <a:pt x="115" y="0"/>
                      <a:pt x="80" y="0"/>
                    </a:cubicBezTo>
                    <a:cubicBezTo>
                      <a:pt x="46" y="0"/>
                      <a:pt x="17" y="18"/>
                      <a:pt x="0" y="45"/>
                    </a:cubicBezTo>
                    <a:cubicBezTo>
                      <a:pt x="16" y="63"/>
                      <a:pt x="16" y="63"/>
                      <a:pt x="16" y="63"/>
                    </a:cubicBezTo>
                    <a:cubicBezTo>
                      <a:pt x="28" y="39"/>
                      <a:pt x="52" y="23"/>
                      <a:pt x="8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41"/>
              <p:cNvSpPr>
                <a:spLocks/>
              </p:cNvSpPr>
              <p:nvPr/>
            </p:nvSpPr>
            <p:spPr bwMode="auto">
              <a:xfrm>
                <a:off x="1487591" y="-223784"/>
                <a:ext cx="416931" cy="148386"/>
              </a:xfrm>
              <a:custGeom>
                <a:avLst/>
                <a:gdLst>
                  <a:gd name="T0" fmla="*/ 108 w 219"/>
                  <a:gd name="T1" fmla="*/ 26 h 78"/>
                  <a:gd name="T2" fmla="*/ 201 w 219"/>
                  <a:gd name="T3" fmla="*/ 78 h 78"/>
                  <a:gd name="T4" fmla="*/ 219 w 219"/>
                  <a:gd name="T5" fmla="*/ 58 h 78"/>
                  <a:gd name="T6" fmla="*/ 108 w 219"/>
                  <a:gd name="T7" fmla="*/ 0 h 78"/>
                  <a:gd name="T8" fmla="*/ 0 w 219"/>
                  <a:gd name="T9" fmla="*/ 54 h 78"/>
                  <a:gd name="T10" fmla="*/ 18 w 219"/>
                  <a:gd name="T11" fmla="*/ 74 h 78"/>
                  <a:gd name="T12" fmla="*/ 108 w 219"/>
                  <a:gd name="T13" fmla="*/ 26 h 78"/>
                </a:gdLst>
                <a:ahLst/>
                <a:cxnLst>
                  <a:cxn ang="0">
                    <a:pos x="T0" y="T1"/>
                  </a:cxn>
                  <a:cxn ang="0">
                    <a:pos x="T2" y="T3"/>
                  </a:cxn>
                  <a:cxn ang="0">
                    <a:pos x="T4" y="T5"/>
                  </a:cxn>
                  <a:cxn ang="0">
                    <a:pos x="T6" y="T7"/>
                  </a:cxn>
                  <a:cxn ang="0">
                    <a:pos x="T8" y="T9"/>
                  </a:cxn>
                  <a:cxn ang="0">
                    <a:pos x="T10" y="T11"/>
                  </a:cxn>
                  <a:cxn ang="0">
                    <a:pos x="T12" y="T13"/>
                  </a:cxn>
                </a:cxnLst>
                <a:rect l="0" t="0" r="r" b="b"/>
                <a:pathLst>
                  <a:path w="219" h="78">
                    <a:moveTo>
                      <a:pt x="108" y="26"/>
                    </a:moveTo>
                    <a:cubicBezTo>
                      <a:pt x="147" y="26"/>
                      <a:pt x="182" y="47"/>
                      <a:pt x="201" y="78"/>
                    </a:cubicBezTo>
                    <a:cubicBezTo>
                      <a:pt x="219" y="58"/>
                      <a:pt x="219" y="58"/>
                      <a:pt x="219" y="58"/>
                    </a:cubicBezTo>
                    <a:cubicBezTo>
                      <a:pt x="195" y="23"/>
                      <a:pt x="154" y="0"/>
                      <a:pt x="108" y="0"/>
                    </a:cubicBezTo>
                    <a:cubicBezTo>
                      <a:pt x="64" y="0"/>
                      <a:pt x="24" y="21"/>
                      <a:pt x="0" y="54"/>
                    </a:cubicBezTo>
                    <a:cubicBezTo>
                      <a:pt x="18" y="74"/>
                      <a:pt x="18" y="74"/>
                      <a:pt x="18" y="74"/>
                    </a:cubicBezTo>
                    <a:cubicBezTo>
                      <a:pt x="37" y="45"/>
                      <a:pt x="70" y="26"/>
                      <a:pt x="10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42"/>
              <p:cNvSpPr>
                <a:spLocks/>
              </p:cNvSpPr>
              <p:nvPr/>
            </p:nvSpPr>
            <p:spPr bwMode="auto">
              <a:xfrm>
                <a:off x="1420657" y="-313299"/>
                <a:ext cx="550800" cy="173385"/>
              </a:xfrm>
              <a:custGeom>
                <a:avLst/>
                <a:gdLst>
                  <a:gd name="T0" fmla="*/ 143 w 289"/>
                  <a:gd name="T1" fmla="*/ 28 h 91"/>
                  <a:gd name="T2" fmla="*/ 270 w 289"/>
                  <a:gd name="T3" fmla="*/ 91 h 91"/>
                  <a:gd name="T4" fmla="*/ 289 w 289"/>
                  <a:gd name="T5" fmla="*/ 71 h 91"/>
                  <a:gd name="T6" fmla="*/ 143 w 289"/>
                  <a:gd name="T7" fmla="*/ 0 h 91"/>
                  <a:gd name="T8" fmla="*/ 0 w 289"/>
                  <a:gd name="T9" fmla="*/ 67 h 91"/>
                  <a:gd name="T10" fmla="*/ 19 w 289"/>
                  <a:gd name="T11" fmla="*/ 87 h 91"/>
                  <a:gd name="T12" fmla="*/ 143 w 289"/>
                  <a:gd name="T13" fmla="*/ 28 h 91"/>
                </a:gdLst>
                <a:ahLst/>
                <a:cxnLst>
                  <a:cxn ang="0">
                    <a:pos x="T0" y="T1"/>
                  </a:cxn>
                  <a:cxn ang="0">
                    <a:pos x="T2" y="T3"/>
                  </a:cxn>
                  <a:cxn ang="0">
                    <a:pos x="T4" y="T5"/>
                  </a:cxn>
                  <a:cxn ang="0">
                    <a:pos x="T6" y="T7"/>
                  </a:cxn>
                  <a:cxn ang="0">
                    <a:pos x="T8" y="T9"/>
                  </a:cxn>
                  <a:cxn ang="0">
                    <a:pos x="T10" y="T11"/>
                  </a:cxn>
                  <a:cxn ang="0">
                    <a:pos x="T12" y="T13"/>
                  </a:cxn>
                </a:cxnLst>
                <a:rect l="0" t="0" r="r" b="b"/>
                <a:pathLst>
                  <a:path w="289" h="91">
                    <a:moveTo>
                      <a:pt x="143" y="28"/>
                    </a:moveTo>
                    <a:cubicBezTo>
                      <a:pt x="195" y="28"/>
                      <a:pt x="241" y="53"/>
                      <a:pt x="270" y="91"/>
                    </a:cubicBezTo>
                    <a:cubicBezTo>
                      <a:pt x="289" y="71"/>
                      <a:pt x="289" y="71"/>
                      <a:pt x="289" y="71"/>
                    </a:cubicBezTo>
                    <a:cubicBezTo>
                      <a:pt x="255" y="28"/>
                      <a:pt x="202" y="0"/>
                      <a:pt x="143" y="0"/>
                    </a:cubicBezTo>
                    <a:cubicBezTo>
                      <a:pt x="85" y="0"/>
                      <a:pt x="34" y="26"/>
                      <a:pt x="0" y="67"/>
                    </a:cubicBezTo>
                    <a:cubicBezTo>
                      <a:pt x="19" y="87"/>
                      <a:pt x="19" y="87"/>
                      <a:pt x="19" y="87"/>
                    </a:cubicBezTo>
                    <a:cubicBezTo>
                      <a:pt x="48" y="51"/>
                      <a:pt x="92" y="28"/>
                      <a:pt x="14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 name="Group 14"/>
            <p:cNvGrpSpPr/>
            <p:nvPr/>
          </p:nvGrpSpPr>
          <p:grpSpPr>
            <a:xfrm>
              <a:off x="3967627" y="1107003"/>
              <a:ext cx="493627" cy="381835"/>
              <a:chOff x="3727889" y="-113301"/>
              <a:chExt cx="548381" cy="424189"/>
            </a:xfrm>
            <a:solidFill>
              <a:schemeClr val="accent2"/>
            </a:solidFill>
          </p:grpSpPr>
          <p:sp>
            <p:nvSpPr>
              <p:cNvPr id="69" name="Oval 43"/>
              <p:cNvSpPr>
                <a:spLocks noChangeArrowheads="1"/>
              </p:cNvSpPr>
              <p:nvPr/>
            </p:nvSpPr>
            <p:spPr bwMode="auto">
              <a:xfrm>
                <a:off x="3954500" y="47987"/>
                <a:ext cx="96773" cy="975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44"/>
              <p:cNvSpPr>
                <a:spLocks/>
              </p:cNvSpPr>
              <p:nvPr/>
            </p:nvSpPr>
            <p:spPr bwMode="auto">
              <a:xfrm>
                <a:off x="4042402" y="-20560"/>
                <a:ext cx="98386" cy="238707"/>
              </a:xfrm>
              <a:custGeom>
                <a:avLst/>
                <a:gdLst>
                  <a:gd name="T0" fmla="*/ 34 w 52"/>
                  <a:gd name="T1" fmla="*/ 61 h 125"/>
                  <a:gd name="T2" fmla="*/ 0 w 52"/>
                  <a:gd name="T3" fmla="*/ 112 h 125"/>
                  <a:gd name="T4" fmla="*/ 15 w 52"/>
                  <a:gd name="T5" fmla="*/ 125 h 125"/>
                  <a:gd name="T6" fmla="*/ 52 w 52"/>
                  <a:gd name="T7" fmla="*/ 61 h 125"/>
                  <a:gd name="T8" fmla="*/ 18 w 52"/>
                  <a:gd name="T9" fmla="*/ 0 h 125"/>
                  <a:gd name="T10" fmla="*/ 4 w 52"/>
                  <a:gd name="T11" fmla="*/ 12 h 125"/>
                  <a:gd name="T12" fmla="*/ 34 w 52"/>
                  <a:gd name="T13" fmla="*/ 61 h 125"/>
                </a:gdLst>
                <a:ahLst/>
                <a:cxnLst>
                  <a:cxn ang="0">
                    <a:pos x="T0" y="T1"/>
                  </a:cxn>
                  <a:cxn ang="0">
                    <a:pos x="T2" y="T3"/>
                  </a:cxn>
                  <a:cxn ang="0">
                    <a:pos x="T4" y="T5"/>
                  </a:cxn>
                  <a:cxn ang="0">
                    <a:pos x="T6" y="T7"/>
                  </a:cxn>
                  <a:cxn ang="0">
                    <a:pos x="T8" y="T9"/>
                  </a:cxn>
                  <a:cxn ang="0">
                    <a:pos x="T10" y="T11"/>
                  </a:cxn>
                  <a:cxn ang="0">
                    <a:pos x="T12" y="T13"/>
                  </a:cxn>
                </a:cxnLst>
                <a:rect l="0" t="0" r="r" b="b"/>
                <a:pathLst>
                  <a:path w="52" h="125">
                    <a:moveTo>
                      <a:pt x="34" y="61"/>
                    </a:moveTo>
                    <a:cubicBezTo>
                      <a:pt x="34" y="84"/>
                      <a:pt x="20" y="104"/>
                      <a:pt x="0" y="112"/>
                    </a:cubicBezTo>
                    <a:cubicBezTo>
                      <a:pt x="15" y="125"/>
                      <a:pt x="15" y="125"/>
                      <a:pt x="15" y="125"/>
                    </a:cubicBezTo>
                    <a:cubicBezTo>
                      <a:pt x="37" y="113"/>
                      <a:pt x="52" y="89"/>
                      <a:pt x="52" y="61"/>
                    </a:cubicBezTo>
                    <a:cubicBezTo>
                      <a:pt x="52" y="35"/>
                      <a:pt x="39" y="13"/>
                      <a:pt x="18" y="0"/>
                    </a:cubicBezTo>
                    <a:cubicBezTo>
                      <a:pt x="4" y="12"/>
                      <a:pt x="4" y="12"/>
                      <a:pt x="4" y="12"/>
                    </a:cubicBezTo>
                    <a:cubicBezTo>
                      <a:pt x="22" y="21"/>
                      <a:pt x="34" y="40"/>
                      <a:pt x="34"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45"/>
              <p:cNvSpPr>
                <a:spLocks/>
              </p:cNvSpPr>
              <p:nvPr/>
            </p:nvSpPr>
            <p:spPr bwMode="auto">
              <a:xfrm>
                <a:off x="4093208" y="-62495"/>
                <a:ext cx="114515" cy="322577"/>
              </a:xfrm>
              <a:custGeom>
                <a:avLst/>
                <a:gdLst>
                  <a:gd name="T0" fmla="*/ 40 w 60"/>
                  <a:gd name="T1" fmla="*/ 83 h 169"/>
                  <a:gd name="T2" fmla="*/ 0 w 60"/>
                  <a:gd name="T3" fmla="*/ 155 h 169"/>
                  <a:gd name="T4" fmla="*/ 15 w 60"/>
                  <a:gd name="T5" fmla="*/ 169 h 169"/>
                  <a:gd name="T6" fmla="*/ 60 w 60"/>
                  <a:gd name="T7" fmla="*/ 83 h 169"/>
                  <a:gd name="T8" fmla="*/ 19 w 60"/>
                  <a:gd name="T9" fmla="*/ 0 h 169"/>
                  <a:gd name="T10" fmla="*/ 3 w 60"/>
                  <a:gd name="T11" fmla="*/ 14 h 169"/>
                  <a:gd name="T12" fmla="*/ 40 w 60"/>
                  <a:gd name="T13" fmla="*/ 83 h 169"/>
                </a:gdLst>
                <a:ahLst/>
                <a:cxnLst>
                  <a:cxn ang="0">
                    <a:pos x="T0" y="T1"/>
                  </a:cxn>
                  <a:cxn ang="0">
                    <a:pos x="T2" y="T3"/>
                  </a:cxn>
                  <a:cxn ang="0">
                    <a:pos x="T4" y="T5"/>
                  </a:cxn>
                  <a:cxn ang="0">
                    <a:pos x="T6" y="T7"/>
                  </a:cxn>
                  <a:cxn ang="0">
                    <a:pos x="T8" y="T9"/>
                  </a:cxn>
                  <a:cxn ang="0">
                    <a:pos x="T10" y="T11"/>
                  </a:cxn>
                  <a:cxn ang="0">
                    <a:pos x="T12" y="T13"/>
                  </a:cxn>
                </a:cxnLst>
                <a:rect l="0" t="0" r="r" b="b"/>
                <a:pathLst>
                  <a:path w="60" h="169">
                    <a:moveTo>
                      <a:pt x="40" y="83"/>
                    </a:moveTo>
                    <a:cubicBezTo>
                      <a:pt x="40" y="114"/>
                      <a:pt x="24" y="140"/>
                      <a:pt x="0" y="155"/>
                    </a:cubicBezTo>
                    <a:cubicBezTo>
                      <a:pt x="15" y="169"/>
                      <a:pt x="15" y="169"/>
                      <a:pt x="15" y="169"/>
                    </a:cubicBezTo>
                    <a:cubicBezTo>
                      <a:pt x="42" y="150"/>
                      <a:pt x="60" y="119"/>
                      <a:pt x="60" y="83"/>
                    </a:cubicBezTo>
                    <a:cubicBezTo>
                      <a:pt x="60" y="49"/>
                      <a:pt x="44" y="19"/>
                      <a:pt x="19" y="0"/>
                    </a:cubicBezTo>
                    <a:cubicBezTo>
                      <a:pt x="3" y="14"/>
                      <a:pt x="3" y="14"/>
                      <a:pt x="3" y="14"/>
                    </a:cubicBezTo>
                    <a:cubicBezTo>
                      <a:pt x="25" y="29"/>
                      <a:pt x="40" y="54"/>
                      <a:pt x="40"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46"/>
              <p:cNvSpPr>
                <a:spLocks/>
              </p:cNvSpPr>
              <p:nvPr/>
            </p:nvSpPr>
            <p:spPr bwMode="auto">
              <a:xfrm>
                <a:off x="4143207" y="-113301"/>
                <a:ext cx="133063" cy="424189"/>
              </a:xfrm>
              <a:custGeom>
                <a:avLst/>
                <a:gdLst>
                  <a:gd name="T0" fmla="*/ 49 w 70"/>
                  <a:gd name="T1" fmla="*/ 110 h 223"/>
                  <a:gd name="T2" fmla="*/ 0 w 70"/>
                  <a:gd name="T3" fmla="*/ 209 h 223"/>
                  <a:gd name="T4" fmla="*/ 16 w 70"/>
                  <a:gd name="T5" fmla="*/ 223 h 223"/>
                  <a:gd name="T6" fmla="*/ 70 w 70"/>
                  <a:gd name="T7" fmla="*/ 110 h 223"/>
                  <a:gd name="T8" fmla="*/ 19 w 70"/>
                  <a:gd name="T9" fmla="*/ 0 h 223"/>
                  <a:gd name="T10" fmla="*/ 3 w 70"/>
                  <a:gd name="T11" fmla="*/ 14 h 223"/>
                  <a:gd name="T12" fmla="*/ 49 w 70"/>
                  <a:gd name="T13" fmla="*/ 110 h 223"/>
                </a:gdLst>
                <a:ahLst/>
                <a:cxnLst>
                  <a:cxn ang="0">
                    <a:pos x="T0" y="T1"/>
                  </a:cxn>
                  <a:cxn ang="0">
                    <a:pos x="T2" y="T3"/>
                  </a:cxn>
                  <a:cxn ang="0">
                    <a:pos x="T4" y="T5"/>
                  </a:cxn>
                  <a:cxn ang="0">
                    <a:pos x="T6" y="T7"/>
                  </a:cxn>
                  <a:cxn ang="0">
                    <a:pos x="T8" y="T9"/>
                  </a:cxn>
                  <a:cxn ang="0">
                    <a:pos x="T10" y="T11"/>
                  </a:cxn>
                  <a:cxn ang="0">
                    <a:pos x="T12" y="T13"/>
                  </a:cxn>
                </a:cxnLst>
                <a:rect l="0" t="0" r="r" b="b"/>
                <a:pathLst>
                  <a:path w="70" h="223">
                    <a:moveTo>
                      <a:pt x="49" y="110"/>
                    </a:moveTo>
                    <a:cubicBezTo>
                      <a:pt x="49" y="151"/>
                      <a:pt x="30" y="186"/>
                      <a:pt x="0" y="209"/>
                    </a:cubicBezTo>
                    <a:cubicBezTo>
                      <a:pt x="16" y="223"/>
                      <a:pt x="16" y="223"/>
                      <a:pt x="16" y="223"/>
                    </a:cubicBezTo>
                    <a:cubicBezTo>
                      <a:pt x="49" y="197"/>
                      <a:pt x="70" y="156"/>
                      <a:pt x="70" y="110"/>
                    </a:cubicBezTo>
                    <a:cubicBezTo>
                      <a:pt x="70" y="66"/>
                      <a:pt x="50" y="26"/>
                      <a:pt x="19" y="0"/>
                    </a:cubicBezTo>
                    <a:cubicBezTo>
                      <a:pt x="3" y="14"/>
                      <a:pt x="3" y="14"/>
                      <a:pt x="3" y="14"/>
                    </a:cubicBezTo>
                    <a:cubicBezTo>
                      <a:pt x="31" y="37"/>
                      <a:pt x="49" y="71"/>
                      <a:pt x="49"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Oval 47"/>
              <p:cNvSpPr>
                <a:spLocks noChangeArrowheads="1"/>
              </p:cNvSpPr>
              <p:nvPr/>
            </p:nvSpPr>
            <p:spPr bwMode="auto">
              <a:xfrm>
                <a:off x="3952887" y="52019"/>
                <a:ext cx="96773" cy="975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48"/>
              <p:cNvSpPr>
                <a:spLocks/>
              </p:cNvSpPr>
              <p:nvPr/>
            </p:nvSpPr>
            <p:spPr bwMode="auto">
              <a:xfrm>
                <a:off x="3863371" y="-20560"/>
                <a:ext cx="98386" cy="238707"/>
              </a:xfrm>
              <a:custGeom>
                <a:avLst/>
                <a:gdLst>
                  <a:gd name="T0" fmla="*/ 18 w 52"/>
                  <a:gd name="T1" fmla="*/ 64 h 125"/>
                  <a:gd name="T2" fmla="*/ 52 w 52"/>
                  <a:gd name="T3" fmla="*/ 13 h 125"/>
                  <a:gd name="T4" fmla="*/ 38 w 52"/>
                  <a:gd name="T5" fmla="*/ 0 h 125"/>
                  <a:gd name="T6" fmla="*/ 0 w 52"/>
                  <a:gd name="T7" fmla="*/ 64 h 125"/>
                  <a:gd name="T8" fmla="*/ 34 w 52"/>
                  <a:gd name="T9" fmla="*/ 125 h 125"/>
                  <a:gd name="T10" fmla="*/ 48 w 52"/>
                  <a:gd name="T11" fmla="*/ 113 h 125"/>
                  <a:gd name="T12" fmla="*/ 18 w 52"/>
                  <a:gd name="T13" fmla="*/ 64 h 125"/>
                </a:gdLst>
                <a:ahLst/>
                <a:cxnLst>
                  <a:cxn ang="0">
                    <a:pos x="T0" y="T1"/>
                  </a:cxn>
                  <a:cxn ang="0">
                    <a:pos x="T2" y="T3"/>
                  </a:cxn>
                  <a:cxn ang="0">
                    <a:pos x="T4" y="T5"/>
                  </a:cxn>
                  <a:cxn ang="0">
                    <a:pos x="T6" y="T7"/>
                  </a:cxn>
                  <a:cxn ang="0">
                    <a:pos x="T8" y="T9"/>
                  </a:cxn>
                  <a:cxn ang="0">
                    <a:pos x="T10" y="T11"/>
                  </a:cxn>
                  <a:cxn ang="0">
                    <a:pos x="T12" y="T13"/>
                  </a:cxn>
                </a:cxnLst>
                <a:rect l="0" t="0" r="r" b="b"/>
                <a:pathLst>
                  <a:path w="52" h="125">
                    <a:moveTo>
                      <a:pt x="18" y="64"/>
                    </a:moveTo>
                    <a:cubicBezTo>
                      <a:pt x="18" y="41"/>
                      <a:pt x="32" y="21"/>
                      <a:pt x="52" y="13"/>
                    </a:cubicBezTo>
                    <a:cubicBezTo>
                      <a:pt x="38" y="0"/>
                      <a:pt x="38" y="0"/>
                      <a:pt x="38" y="0"/>
                    </a:cubicBezTo>
                    <a:cubicBezTo>
                      <a:pt x="15" y="12"/>
                      <a:pt x="0" y="36"/>
                      <a:pt x="0" y="64"/>
                    </a:cubicBezTo>
                    <a:cubicBezTo>
                      <a:pt x="0" y="90"/>
                      <a:pt x="14" y="113"/>
                      <a:pt x="34" y="125"/>
                    </a:cubicBezTo>
                    <a:cubicBezTo>
                      <a:pt x="48" y="113"/>
                      <a:pt x="48" y="113"/>
                      <a:pt x="48" y="113"/>
                    </a:cubicBezTo>
                    <a:cubicBezTo>
                      <a:pt x="30" y="104"/>
                      <a:pt x="18" y="85"/>
                      <a:pt x="18"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49"/>
              <p:cNvSpPr>
                <a:spLocks/>
              </p:cNvSpPr>
              <p:nvPr/>
            </p:nvSpPr>
            <p:spPr bwMode="auto">
              <a:xfrm>
                <a:off x="3796437" y="-62495"/>
                <a:ext cx="116128" cy="322577"/>
              </a:xfrm>
              <a:custGeom>
                <a:avLst/>
                <a:gdLst>
                  <a:gd name="T0" fmla="*/ 20 w 61"/>
                  <a:gd name="T1" fmla="*/ 86 h 169"/>
                  <a:gd name="T2" fmla="*/ 61 w 61"/>
                  <a:gd name="T3" fmla="*/ 14 h 169"/>
                  <a:gd name="T4" fmla="*/ 45 w 61"/>
                  <a:gd name="T5" fmla="*/ 0 h 169"/>
                  <a:gd name="T6" fmla="*/ 0 w 61"/>
                  <a:gd name="T7" fmla="*/ 86 h 169"/>
                  <a:gd name="T8" fmla="*/ 42 w 61"/>
                  <a:gd name="T9" fmla="*/ 169 h 169"/>
                  <a:gd name="T10" fmla="*/ 57 w 61"/>
                  <a:gd name="T11" fmla="*/ 155 h 169"/>
                  <a:gd name="T12" fmla="*/ 20 w 61"/>
                  <a:gd name="T13" fmla="*/ 86 h 169"/>
                </a:gdLst>
                <a:ahLst/>
                <a:cxnLst>
                  <a:cxn ang="0">
                    <a:pos x="T0" y="T1"/>
                  </a:cxn>
                  <a:cxn ang="0">
                    <a:pos x="T2" y="T3"/>
                  </a:cxn>
                  <a:cxn ang="0">
                    <a:pos x="T4" y="T5"/>
                  </a:cxn>
                  <a:cxn ang="0">
                    <a:pos x="T6" y="T7"/>
                  </a:cxn>
                  <a:cxn ang="0">
                    <a:pos x="T8" y="T9"/>
                  </a:cxn>
                  <a:cxn ang="0">
                    <a:pos x="T10" y="T11"/>
                  </a:cxn>
                  <a:cxn ang="0">
                    <a:pos x="T12" y="T13"/>
                  </a:cxn>
                </a:cxnLst>
                <a:rect l="0" t="0" r="r" b="b"/>
                <a:pathLst>
                  <a:path w="61" h="169">
                    <a:moveTo>
                      <a:pt x="20" y="86"/>
                    </a:moveTo>
                    <a:cubicBezTo>
                      <a:pt x="20" y="55"/>
                      <a:pt x="36" y="29"/>
                      <a:pt x="61" y="14"/>
                    </a:cubicBezTo>
                    <a:cubicBezTo>
                      <a:pt x="45" y="0"/>
                      <a:pt x="45" y="0"/>
                      <a:pt x="45" y="0"/>
                    </a:cubicBezTo>
                    <a:cubicBezTo>
                      <a:pt x="18" y="19"/>
                      <a:pt x="0" y="50"/>
                      <a:pt x="0" y="86"/>
                    </a:cubicBezTo>
                    <a:cubicBezTo>
                      <a:pt x="0" y="120"/>
                      <a:pt x="16" y="150"/>
                      <a:pt x="42" y="169"/>
                    </a:cubicBezTo>
                    <a:cubicBezTo>
                      <a:pt x="57" y="155"/>
                      <a:pt x="57" y="155"/>
                      <a:pt x="57" y="155"/>
                    </a:cubicBezTo>
                    <a:cubicBezTo>
                      <a:pt x="35" y="140"/>
                      <a:pt x="20" y="115"/>
                      <a:pt x="2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50"/>
              <p:cNvSpPr>
                <a:spLocks/>
              </p:cNvSpPr>
              <p:nvPr/>
            </p:nvSpPr>
            <p:spPr bwMode="auto">
              <a:xfrm>
                <a:off x="3727889" y="-113301"/>
                <a:ext cx="133063" cy="424189"/>
              </a:xfrm>
              <a:custGeom>
                <a:avLst/>
                <a:gdLst>
                  <a:gd name="T0" fmla="*/ 21 w 70"/>
                  <a:gd name="T1" fmla="*/ 113 h 223"/>
                  <a:gd name="T2" fmla="*/ 70 w 70"/>
                  <a:gd name="T3" fmla="*/ 14 h 223"/>
                  <a:gd name="T4" fmla="*/ 54 w 70"/>
                  <a:gd name="T5" fmla="*/ 0 h 223"/>
                  <a:gd name="T6" fmla="*/ 0 w 70"/>
                  <a:gd name="T7" fmla="*/ 113 h 223"/>
                  <a:gd name="T8" fmla="*/ 51 w 70"/>
                  <a:gd name="T9" fmla="*/ 223 h 223"/>
                  <a:gd name="T10" fmla="*/ 67 w 70"/>
                  <a:gd name="T11" fmla="*/ 209 h 223"/>
                  <a:gd name="T12" fmla="*/ 21 w 70"/>
                  <a:gd name="T13" fmla="*/ 113 h 223"/>
                </a:gdLst>
                <a:ahLst/>
                <a:cxnLst>
                  <a:cxn ang="0">
                    <a:pos x="T0" y="T1"/>
                  </a:cxn>
                  <a:cxn ang="0">
                    <a:pos x="T2" y="T3"/>
                  </a:cxn>
                  <a:cxn ang="0">
                    <a:pos x="T4" y="T5"/>
                  </a:cxn>
                  <a:cxn ang="0">
                    <a:pos x="T6" y="T7"/>
                  </a:cxn>
                  <a:cxn ang="0">
                    <a:pos x="T8" y="T9"/>
                  </a:cxn>
                  <a:cxn ang="0">
                    <a:pos x="T10" y="T11"/>
                  </a:cxn>
                  <a:cxn ang="0">
                    <a:pos x="T12" y="T13"/>
                  </a:cxn>
                </a:cxnLst>
                <a:rect l="0" t="0" r="r" b="b"/>
                <a:pathLst>
                  <a:path w="70" h="223">
                    <a:moveTo>
                      <a:pt x="21" y="113"/>
                    </a:moveTo>
                    <a:cubicBezTo>
                      <a:pt x="21" y="73"/>
                      <a:pt x="40" y="37"/>
                      <a:pt x="70" y="14"/>
                    </a:cubicBezTo>
                    <a:cubicBezTo>
                      <a:pt x="54" y="0"/>
                      <a:pt x="54" y="0"/>
                      <a:pt x="54" y="0"/>
                    </a:cubicBezTo>
                    <a:cubicBezTo>
                      <a:pt x="21" y="26"/>
                      <a:pt x="0" y="67"/>
                      <a:pt x="0" y="113"/>
                    </a:cubicBezTo>
                    <a:cubicBezTo>
                      <a:pt x="0" y="157"/>
                      <a:pt x="20" y="197"/>
                      <a:pt x="51" y="223"/>
                    </a:cubicBezTo>
                    <a:cubicBezTo>
                      <a:pt x="67" y="209"/>
                      <a:pt x="67" y="209"/>
                      <a:pt x="67" y="209"/>
                    </a:cubicBezTo>
                    <a:cubicBezTo>
                      <a:pt x="39" y="186"/>
                      <a:pt x="21" y="152"/>
                      <a:pt x="21" y="1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p:cNvGrpSpPr/>
            <p:nvPr/>
          </p:nvGrpSpPr>
          <p:grpSpPr>
            <a:xfrm>
              <a:off x="1213479" y="2041265"/>
              <a:ext cx="365138" cy="514680"/>
              <a:chOff x="668246" y="924591"/>
              <a:chExt cx="405640" cy="571769"/>
            </a:xfrm>
            <a:solidFill>
              <a:schemeClr val="accent4"/>
            </a:solidFill>
          </p:grpSpPr>
          <p:sp>
            <p:nvSpPr>
              <p:cNvPr id="77" name="Freeform 51"/>
              <p:cNvSpPr>
                <a:spLocks/>
              </p:cNvSpPr>
              <p:nvPr/>
            </p:nvSpPr>
            <p:spPr bwMode="auto">
              <a:xfrm>
                <a:off x="668246" y="1272975"/>
                <a:ext cx="293545" cy="223385"/>
              </a:xfrm>
              <a:custGeom>
                <a:avLst/>
                <a:gdLst>
                  <a:gd name="T0" fmla="*/ 144 w 154"/>
                  <a:gd name="T1" fmla="*/ 31 h 117"/>
                  <a:gd name="T2" fmla="*/ 94 w 154"/>
                  <a:gd name="T3" fmla="*/ 101 h 117"/>
                  <a:gd name="T4" fmla="*/ 9 w 154"/>
                  <a:gd name="T5" fmla="*/ 86 h 117"/>
                  <a:gd name="T6" fmla="*/ 59 w 154"/>
                  <a:gd name="T7" fmla="*/ 16 h 117"/>
                  <a:gd name="T8" fmla="*/ 144 w 154"/>
                  <a:gd name="T9" fmla="*/ 31 h 117"/>
                </a:gdLst>
                <a:ahLst/>
                <a:cxnLst>
                  <a:cxn ang="0">
                    <a:pos x="T0" y="T1"/>
                  </a:cxn>
                  <a:cxn ang="0">
                    <a:pos x="T2" y="T3"/>
                  </a:cxn>
                  <a:cxn ang="0">
                    <a:pos x="T4" y="T5"/>
                  </a:cxn>
                  <a:cxn ang="0">
                    <a:pos x="T6" y="T7"/>
                  </a:cxn>
                  <a:cxn ang="0">
                    <a:pos x="T8" y="T9"/>
                  </a:cxn>
                </a:cxnLst>
                <a:rect l="0" t="0" r="r" b="b"/>
                <a:pathLst>
                  <a:path w="154" h="117">
                    <a:moveTo>
                      <a:pt x="144" y="31"/>
                    </a:moveTo>
                    <a:cubicBezTo>
                      <a:pt x="154" y="54"/>
                      <a:pt x="132" y="86"/>
                      <a:pt x="94" y="101"/>
                    </a:cubicBezTo>
                    <a:cubicBezTo>
                      <a:pt x="57" y="117"/>
                      <a:pt x="19" y="110"/>
                      <a:pt x="9" y="86"/>
                    </a:cubicBezTo>
                    <a:cubicBezTo>
                      <a:pt x="0" y="63"/>
                      <a:pt x="22" y="31"/>
                      <a:pt x="59" y="16"/>
                    </a:cubicBezTo>
                    <a:cubicBezTo>
                      <a:pt x="96" y="0"/>
                      <a:pt x="134" y="7"/>
                      <a:pt x="14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52"/>
              <p:cNvSpPr>
                <a:spLocks/>
              </p:cNvSpPr>
              <p:nvPr/>
            </p:nvSpPr>
            <p:spPr bwMode="auto">
              <a:xfrm>
                <a:off x="918243" y="924591"/>
                <a:ext cx="155643" cy="437899"/>
              </a:xfrm>
              <a:custGeom>
                <a:avLst/>
                <a:gdLst>
                  <a:gd name="T0" fmla="*/ 37 w 193"/>
                  <a:gd name="T1" fmla="*/ 543 h 543"/>
                  <a:gd name="T2" fmla="*/ 37 w 193"/>
                  <a:gd name="T3" fmla="*/ 227 h 543"/>
                  <a:gd name="T4" fmla="*/ 193 w 193"/>
                  <a:gd name="T5" fmla="*/ 142 h 543"/>
                  <a:gd name="T6" fmla="*/ 193 w 193"/>
                  <a:gd name="T7" fmla="*/ 0 h 543"/>
                  <a:gd name="T8" fmla="*/ 0 w 193"/>
                  <a:gd name="T9" fmla="*/ 85 h 543"/>
                  <a:gd name="T10" fmla="*/ 0 w 193"/>
                  <a:gd name="T11" fmla="*/ 520 h 543"/>
                  <a:gd name="T12" fmla="*/ 37 w 193"/>
                  <a:gd name="T13" fmla="*/ 543 h 543"/>
                </a:gdLst>
                <a:ahLst/>
                <a:cxnLst>
                  <a:cxn ang="0">
                    <a:pos x="T0" y="T1"/>
                  </a:cxn>
                  <a:cxn ang="0">
                    <a:pos x="T2" y="T3"/>
                  </a:cxn>
                  <a:cxn ang="0">
                    <a:pos x="T4" y="T5"/>
                  </a:cxn>
                  <a:cxn ang="0">
                    <a:pos x="T6" y="T7"/>
                  </a:cxn>
                  <a:cxn ang="0">
                    <a:pos x="T8" y="T9"/>
                  </a:cxn>
                  <a:cxn ang="0">
                    <a:pos x="T10" y="T11"/>
                  </a:cxn>
                  <a:cxn ang="0">
                    <a:pos x="T12" y="T13"/>
                  </a:cxn>
                </a:cxnLst>
                <a:rect l="0" t="0" r="r" b="b"/>
                <a:pathLst>
                  <a:path w="193" h="543">
                    <a:moveTo>
                      <a:pt x="37" y="543"/>
                    </a:moveTo>
                    <a:lnTo>
                      <a:pt x="37" y="227"/>
                    </a:lnTo>
                    <a:lnTo>
                      <a:pt x="193" y="142"/>
                    </a:lnTo>
                    <a:lnTo>
                      <a:pt x="193" y="0"/>
                    </a:lnTo>
                    <a:lnTo>
                      <a:pt x="0" y="85"/>
                    </a:lnTo>
                    <a:lnTo>
                      <a:pt x="0" y="520"/>
                    </a:lnTo>
                    <a:lnTo>
                      <a:pt x="37" y="5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6" name="Group 15"/>
            <p:cNvGrpSpPr/>
            <p:nvPr/>
          </p:nvGrpSpPr>
          <p:grpSpPr>
            <a:xfrm>
              <a:off x="4442381" y="1638378"/>
              <a:ext cx="161154" cy="226489"/>
              <a:chOff x="4255303" y="477015"/>
              <a:chExt cx="179030" cy="251611"/>
            </a:xfrm>
          </p:grpSpPr>
          <p:sp>
            <p:nvSpPr>
              <p:cNvPr id="79" name="Freeform 53"/>
              <p:cNvSpPr>
                <a:spLocks/>
              </p:cNvSpPr>
              <p:nvPr/>
            </p:nvSpPr>
            <p:spPr bwMode="auto">
              <a:xfrm>
                <a:off x="4255303" y="631046"/>
                <a:ext cx="131450" cy="97580"/>
              </a:xfrm>
              <a:custGeom>
                <a:avLst/>
                <a:gdLst>
                  <a:gd name="T0" fmla="*/ 64 w 69"/>
                  <a:gd name="T1" fmla="*/ 13 h 51"/>
                  <a:gd name="T2" fmla="*/ 42 w 69"/>
                  <a:gd name="T3" fmla="*/ 44 h 51"/>
                  <a:gd name="T4" fmla="*/ 5 w 69"/>
                  <a:gd name="T5" fmla="*/ 38 h 51"/>
                  <a:gd name="T6" fmla="*/ 27 w 69"/>
                  <a:gd name="T7" fmla="*/ 6 h 51"/>
                  <a:gd name="T8" fmla="*/ 64 w 69"/>
                  <a:gd name="T9" fmla="*/ 13 h 51"/>
                </a:gdLst>
                <a:ahLst/>
                <a:cxnLst>
                  <a:cxn ang="0">
                    <a:pos x="T0" y="T1"/>
                  </a:cxn>
                  <a:cxn ang="0">
                    <a:pos x="T2" y="T3"/>
                  </a:cxn>
                  <a:cxn ang="0">
                    <a:pos x="T4" y="T5"/>
                  </a:cxn>
                  <a:cxn ang="0">
                    <a:pos x="T6" y="T7"/>
                  </a:cxn>
                  <a:cxn ang="0">
                    <a:pos x="T8" y="T9"/>
                  </a:cxn>
                </a:cxnLst>
                <a:rect l="0" t="0" r="r" b="b"/>
                <a:pathLst>
                  <a:path w="69" h="51">
                    <a:moveTo>
                      <a:pt x="64" y="13"/>
                    </a:moveTo>
                    <a:cubicBezTo>
                      <a:pt x="69" y="24"/>
                      <a:pt x="59" y="38"/>
                      <a:pt x="42" y="44"/>
                    </a:cubicBezTo>
                    <a:cubicBezTo>
                      <a:pt x="26" y="51"/>
                      <a:pt x="9" y="48"/>
                      <a:pt x="5" y="38"/>
                    </a:cubicBezTo>
                    <a:cubicBezTo>
                      <a:pt x="0" y="27"/>
                      <a:pt x="10" y="13"/>
                      <a:pt x="27" y="6"/>
                    </a:cubicBezTo>
                    <a:cubicBezTo>
                      <a:pt x="43" y="0"/>
                      <a:pt x="60" y="3"/>
                      <a:pt x="64" y="13"/>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54"/>
              <p:cNvSpPr>
                <a:spLocks/>
              </p:cNvSpPr>
              <p:nvPr/>
            </p:nvSpPr>
            <p:spPr bwMode="auto">
              <a:xfrm>
                <a:off x="4365785" y="477015"/>
                <a:ext cx="68548" cy="191934"/>
              </a:xfrm>
              <a:custGeom>
                <a:avLst/>
                <a:gdLst>
                  <a:gd name="T0" fmla="*/ 17 w 85"/>
                  <a:gd name="T1" fmla="*/ 238 h 238"/>
                  <a:gd name="T2" fmla="*/ 17 w 85"/>
                  <a:gd name="T3" fmla="*/ 99 h 238"/>
                  <a:gd name="T4" fmla="*/ 85 w 85"/>
                  <a:gd name="T5" fmla="*/ 61 h 238"/>
                  <a:gd name="T6" fmla="*/ 85 w 85"/>
                  <a:gd name="T7" fmla="*/ 0 h 238"/>
                  <a:gd name="T8" fmla="*/ 0 w 85"/>
                  <a:gd name="T9" fmla="*/ 38 h 238"/>
                  <a:gd name="T10" fmla="*/ 0 w 85"/>
                  <a:gd name="T11" fmla="*/ 229 h 238"/>
                  <a:gd name="T12" fmla="*/ 17 w 85"/>
                  <a:gd name="T13" fmla="*/ 238 h 238"/>
                </a:gdLst>
                <a:ahLst/>
                <a:cxnLst>
                  <a:cxn ang="0">
                    <a:pos x="T0" y="T1"/>
                  </a:cxn>
                  <a:cxn ang="0">
                    <a:pos x="T2" y="T3"/>
                  </a:cxn>
                  <a:cxn ang="0">
                    <a:pos x="T4" y="T5"/>
                  </a:cxn>
                  <a:cxn ang="0">
                    <a:pos x="T6" y="T7"/>
                  </a:cxn>
                  <a:cxn ang="0">
                    <a:pos x="T8" y="T9"/>
                  </a:cxn>
                  <a:cxn ang="0">
                    <a:pos x="T10" y="T11"/>
                  </a:cxn>
                  <a:cxn ang="0">
                    <a:pos x="T12" y="T13"/>
                  </a:cxn>
                </a:cxnLst>
                <a:rect l="0" t="0" r="r" b="b"/>
                <a:pathLst>
                  <a:path w="85" h="238">
                    <a:moveTo>
                      <a:pt x="17" y="238"/>
                    </a:moveTo>
                    <a:lnTo>
                      <a:pt x="17" y="99"/>
                    </a:lnTo>
                    <a:lnTo>
                      <a:pt x="85" y="61"/>
                    </a:lnTo>
                    <a:lnTo>
                      <a:pt x="85" y="0"/>
                    </a:lnTo>
                    <a:lnTo>
                      <a:pt x="0" y="38"/>
                    </a:lnTo>
                    <a:lnTo>
                      <a:pt x="0" y="229"/>
                    </a:lnTo>
                    <a:lnTo>
                      <a:pt x="17" y="238"/>
                    </a:ln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 name="Group 16"/>
            <p:cNvGrpSpPr/>
            <p:nvPr/>
          </p:nvGrpSpPr>
          <p:grpSpPr>
            <a:xfrm>
              <a:off x="4629669" y="2150880"/>
              <a:ext cx="161154" cy="227940"/>
              <a:chOff x="4463365" y="1046364"/>
              <a:chExt cx="179030" cy="253224"/>
            </a:xfrm>
            <a:solidFill>
              <a:schemeClr val="accent6"/>
            </a:solidFill>
          </p:grpSpPr>
          <p:sp>
            <p:nvSpPr>
              <p:cNvPr id="81" name="Freeform 55"/>
              <p:cNvSpPr>
                <a:spLocks/>
              </p:cNvSpPr>
              <p:nvPr/>
            </p:nvSpPr>
            <p:spPr bwMode="auto">
              <a:xfrm>
                <a:off x="4463365" y="1200395"/>
                <a:ext cx="129031" cy="99193"/>
              </a:xfrm>
              <a:custGeom>
                <a:avLst/>
                <a:gdLst>
                  <a:gd name="T0" fmla="*/ 64 w 68"/>
                  <a:gd name="T1" fmla="*/ 14 h 52"/>
                  <a:gd name="T2" fmla="*/ 42 w 68"/>
                  <a:gd name="T3" fmla="*/ 45 h 52"/>
                  <a:gd name="T4" fmla="*/ 4 w 68"/>
                  <a:gd name="T5" fmla="*/ 38 h 52"/>
                  <a:gd name="T6" fmla="*/ 26 w 68"/>
                  <a:gd name="T7" fmla="*/ 7 h 52"/>
                  <a:gd name="T8" fmla="*/ 64 w 68"/>
                  <a:gd name="T9" fmla="*/ 14 h 52"/>
                </a:gdLst>
                <a:ahLst/>
                <a:cxnLst>
                  <a:cxn ang="0">
                    <a:pos x="T0" y="T1"/>
                  </a:cxn>
                  <a:cxn ang="0">
                    <a:pos x="T2" y="T3"/>
                  </a:cxn>
                  <a:cxn ang="0">
                    <a:pos x="T4" y="T5"/>
                  </a:cxn>
                  <a:cxn ang="0">
                    <a:pos x="T6" y="T7"/>
                  </a:cxn>
                  <a:cxn ang="0">
                    <a:pos x="T8" y="T9"/>
                  </a:cxn>
                </a:cxnLst>
                <a:rect l="0" t="0" r="r" b="b"/>
                <a:pathLst>
                  <a:path w="68" h="52">
                    <a:moveTo>
                      <a:pt x="64" y="14"/>
                    </a:moveTo>
                    <a:cubicBezTo>
                      <a:pt x="68" y="24"/>
                      <a:pt x="58" y="38"/>
                      <a:pt x="42" y="45"/>
                    </a:cubicBezTo>
                    <a:cubicBezTo>
                      <a:pt x="25" y="52"/>
                      <a:pt x="9" y="49"/>
                      <a:pt x="4" y="38"/>
                    </a:cubicBezTo>
                    <a:cubicBezTo>
                      <a:pt x="0" y="28"/>
                      <a:pt x="10" y="14"/>
                      <a:pt x="26" y="7"/>
                    </a:cubicBezTo>
                    <a:cubicBezTo>
                      <a:pt x="43" y="0"/>
                      <a:pt x="59" y="3"/>
                      <a:pt x="6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56"/>
              <p:cNvSpPr>
                <a:spLocks/>
              </p:cNvSpPr>
              <p:nvPr/>
            </p:nvSpPr>
            <p:spPr bwMode="auto">
              <a:xfrm>
                <a:off x="4573847" y="1046364"/>
                <a:ext cx="68548" cy="194353"/>
              </a:xfrm>
              <a:custGeom>
                <a:avLst/>
                <a:gdLst>
                  <a:gd name="T0" fmla="*/ 16 w 85"/>
                  <a:gd name="T1" fmla="*/ 241 h 241"/>
                  <a:gd name="T2" fmla="*/ 16 w 85"/>
                  <a:gd name="T3" fmla="*/ 102 h 241"/>
                  <a:gd name="T4" fmla="*/ 85 w 85"/>
                  <a:gd name="T5" fmla="*/ 64 h 241"/>
                  <a:gd name="T6" fmla="*/ 85 w 85"/>
                  <a:gd name="T7" fmla="*/ 0 h 241"/>
                  <a:gd name="T8" fmla="*/ 0 w 85"/>
                  <a:gd name="T9" fmla="*/ 38 h 241"/>
                  <a:gd name="T10" fmla="*/ 0 w 85"/>
                  <a:gd name="T11" fmla="*/ 232 h 241"/>
                  <a:gd name="T12" fmla="*/ 16 w 85"/>
                  <a:gd name="T13" fmla="*/ 241 h 241"/>
                </a:gdLst>
                <a:ahLst/>
                <a:cxnLst>
                  <a:cxn ang="0">
                    <a:pos x="T0" y="T1"/>
                  </a:cxn>
                  <a:cxn ang="0">
                    <a:pos x="T2" y="T3"/>
                  </a:cxn>
                  <a:cxn ang="0">
                    <a:pos x="T4" y="T5"/>
                  </a:cxn>
                  <a:cxn ang="0">
                    <a:pos x="T6" y="T7"/>
                  </a:cxn>
                  <a:cxn ang="0">
                    <a:pos x="T8" y="T9"/>
                  </a:cxn>
                  <a:cxn ang="0">
                    <a:pos x="T10" y="T11"/>
                  </a:cxn>
                  <a:cxn ang="0">
                    <a:pos x="T12" y="T13"/>
                  </a:cxn>
                </a:cxnLst>
                <a:rect l="0" t="0" r="r" b="b"/>
                <a:pathLst>
                  <a:path w="85" h="241">
                    <a:moveTo>
                      <a:pt x="16" y="241"/>
                    </a:moveTo>
                    <a:lnTo>
                      <a:pt x="16" y="102"/>
                    </a:lnTo>
                    <a:lnTo>
                      <a:pt x="85" y="64"/>
                    </a:lnTo>
                    <a:lnTo>
                      <a:pt x="85" y="0"/>
                    </a:lnTo>
                    <a:lnTo>
                      <a:pt x="0" y="38"/>
                    </a:lnTo>
                    <a:lnTo>
                      <a:pt x="0" y="232"/>
                    </a:lnTo>
                    <a:lnTo>
                      <a:pt x="16" y="2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8" name="Group 17"/>
            <p:cNvGrpSpPr/>
            <p:nvPr/>
          </p:nvGrpSpPr>
          <p:grpSpPr>
            <a:xfrm>
              <a:off x="3718636" y="2240169"/>
              <a:ext cx="489272" cy="493627"/>
              <a:chOff x="3451279" y="1145557"/>
              <a:chExt cx="543543" cy="548381"/>
            </a:xfrm>
            <a:solidFill>
              <a:schemeClr val="accent4"/>
            </a:solidFill>
          </p:grpSpPr>
          <p:sp>
            <p:nvSpPr>
              <p:cNvPr id="111" name="Freeform 61"/>
              <p:cNvSpPr>
                <a:spLocks/>
              </p:cNvSpPr>
              <p:nvPr/>
            </p:nvSpPr>
            <p:spPr bwMode="auto">
              <a:xfrm>
                <a:off x="3765792" y="1436683"/>
                <a:ext cx="229030" cy="233062"/>
              </a:xfrm>
              <a:custGeom>
                <a:avLst/>
                <a:gdLst>
                  <a:gd name="T0" fmla="*/ 49 w 120"/>
                  <a:gd name="T1" fmla="*/ 122 h 122"/>
                  <a:gd name="T2" fmla="*/ 117 w 120"/>
                  <a:gd name="T3" fmla="*/ 8 h 122"/>
                  <a:gd name="T4" fmla="*/ 120 w 120"/>
                  <a:gd name="T5" fmla="*/ 0 h 122"/>
                  <a:gd name="T6" fmla="*/ 0 w 120"/>
                  <a:gd name="T7" fmla="*/ 9 h 122"/>
                  <a:gd name="T8" fmla="*/ 49 w 120"/>
                  <a:gd name="T9" fmla="*/ 122 h 122"/>
                </a:gdLst>
                <a:ahLst/>
                <a:cxnLst>
                  <a:cxn ang="0">
                    <a:pos x="T0" y="T1"/>
                  </a:cxn>
                  <a:cxn ang="0">
                    <a:pos x="T2" y="T3"/>
                  </a:cxn>
                  <a:cxn ang="0">
                    <a:pos x="T4" y="T5"/>
                  </a:cxn>
                  <a:cxn ang="0">
                    <a:pos x="T6" y="T7"/>
                  </a:cxn>
                  <a:cxn ang="0">
                    <a:pos x="T8" y="T9"/>
                  </a:cxn>
                </a:cxnLst>
                <a:rect l="0" t="0" r="r" b="b"/>
                <a:pathLst>
                  <a:path w="120" h="122">
                    <a:moveTo>
                      <a:pt x="49" y="122"/>
                    </a:moveTo>
                    <a:cubicBezTo>
                      <a:pt x="117" y="8"/>
                      <a:pt x="117" y="8"/>
                      <a:pt x="117" y="8"/>
                    </a:cubicBezTo>
                    <a:cubicBezTo>
                      <a:pt x="119" y="5"/>
                      <a:pt x="119" y="2"/>
                      <a:pt x="120" y="0"/>
                    </a:cubicBezTo>
                    <a:cubicBezTo>
                      <a:pt x="0" y="9"/>
                      <a:pt x="0" y="9"/>
                      <a:pt x="0" y="9"/>
                    </a:cubicBezTo>
                    <a:lnTo>
                      <a:pt x="49" y="1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62"/>
              <p:cNvSpPr>
                <a:spLocks/>
              </p:cNvSpPr>
              <p:nvPr/>
            </p:nvSpPr>
            <p:spPr bwMode="auto">
              <a:xfrm>
                <a:off x="3460957" y="1202814"/>
                <a:ext cx="234675" cy="230643"/>
              </a:xfrm>
              <a:custGeom>
                <a:avLst/>
                <a:gdLst>
                  <a:gd name="T0" fmla="*/ 74 w 123"/>
                  <a:gd name="T1" fmla="*/ 0 h 121"/>
                  <a:gd name="T2" fmla="*/ 68 w 123"/>
                  <a:gd name="T3" fmla="*/ 6 h 121"/>
                  <a:gd name="T4" fmla="*/ 0 w 123"/>
                  <a:gd name="T5" fmla="*/ 121 h 121"/>
                  <a:gd name="T6" fmla="*/ 123 w 123"/>
                  <a:gd name="T7" fmla="*/ 111 h 121"/>
                  <a:gd name="T8" fmla="*/ 74 w 123"/>
                  <a:gd name="T9" fmla="*/ 0 h 121"/>
                </a:gdLst>
                <a:ahLst/>
                <a:cxnLst>
                  <a:cxn ang="0">
                    <a:pos x="T0" y="T1"/>
                  </a:cxn>
                  <a:cxn ang="0">
                    <a:pos x="T2" y="T3"/>
                  </a:cxn>
                  <a:cxn ang="0">
                    <a:pos x="T4" y="T5"/>
                  </a:cxn>
                  <a:cxn ang="0">
                    <a:pos x="T6" y="T7"/>
                  </a:cxn>
                  <a:cxn ang="0">
                    <a:pos x="T8" y="T9"/>
                  </a:cxn>
                </a:cxnLst>
                <a:rect l="0" t="0" r="r" b="b"/>
                <a:pathLst>
                  <a:path w="123" h="121">
                    <a:moveTo>
                      <a:pt x="74" y="0"/>
                    </a:moveTo>
                    <a:cubicBezTo>
                      <a:pt x="72" y="2"/>
                      <a:pt x="70" y="4"/>
                      <a:pt x="68" y="6"/>
                    </a:cubicBezTo>
                    <a:cubicBezTo>
                      <a:pt x="0" y="121"/>
                      <a:pt x="0" y="121"/>
                      <a:pt x="0" y="121"/>
                    </a:cubicBezTo>
                    <a:cubicBezTo>
                      <a:pt x="123" y="111"/>
                      <a:pt x="123" y="111"/>
                      <a:pt x="123" y="111"/>
                    </a:cubicBezTo>
                    <a:lnTo>
                      <a:pt x="7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63"/>
              <p:cNvSpPr>
                <a:spLocks/>
              </p:cNvSpPr>
              <p:nvPr/>
            </p:nvSpPr>
            <p:spPr bwMode="auto">
              <a:xfrm>
                <a:off x="3628697" y="1200395"/>
                <a:ext cx="354028" cy="233062"/>
              </a:xfrm>
              <a:custGeom>
                <a:avLst/>
                <a:gdLst>
                  <a:gd name="T0" fmla="*/ 186 w 186"/>
                  <a:gd name="T1" fmla="*/ 111 h 122"/>
                  <a:gd name="T2" fmla="*/ 184 w 186"/>
                  <a:gd name="T3" fmla="*/ 109 h 122"/>
                  <a:gd name="T4" fmla="*/ 3 w 186"/>
                  <a:gd name="T5" fmla="*/ 1 h 122"/>
                  <a:gd name="T6" fmla="*/ 0 w 186"/>
                  <a:gd name="T7" fmla="*/ 0 h 122"/>
                  <a:gd name="T8" fmla="*/ 54 w 186"/>
                  <a:gd name="T9" fmla="*/ 122 h 122"/>
                  <a:gd name="T10" fmla="*/ 186 w 186"/>
                  <a:gd name="T11" fmla="*/ 111 h 122"/>
                </a:gdLst>
                <a:ahLst/>
                <a:cxnLst>
                  <a:cxn ang="0">
                    <a:pos x="T0" y="T1"/>
                  </a:cxn>
                  <a:cxn ang="0">
                    <a:pos x="T2" y="T3"/>
                  </a:cxn>
                  <a:cxn ang="0">
                    <a:pos x="T4" y="T5"/>
                  </a:cxn>
                  <a:cxn ang="0">
                    <a:pos x="T6" y="T7"/>
                  </a:cxn>
                  <a:cxn ang="0">
                    <a:pos x="T8" y="T9"/>
                  </a:cxn>
                  <a:cxn ang="0">
                    <a:pos x="T10" y="T11"/>
                  </a:cxn>
                </a:cxnLst>
                <a:rect l="0" t="0" r="r" b="b"/>
                <a:pathLst>
                  <a:path w="186" h="122">
                    <a:moveTo>
                      <a:pt x="186" y="111"/>
                    </a:moveTo>
                    <a:cubicBezTo>
                      <a:pt x="186" y="110"/>
                      <a:pt x="185" y="110"/>
                      <a:pt x="184" y="109"/>
                    </a:cubicBezTo>
                    <a:cubicBezTo>
                      <a:pt x="3" y="1"/>
                      <a:pt x="3" y="1"/>
                      <a:pt x="3" y="1"/>
                    </a:cubicBezTo>
                    <a:cubicBezTo>
                      <a:pt x="2" y="1"/>
                      <a:pt x="1" y="0"/>
                      <a:pt x="0" y="0"/>
                    </a:cubicBezTo>
                    <a:cubicBezTo>
                      <a:pt x="54" y="122"/>
                      <a:pt x="54" y="122"/>
                      <a:pt x="54" y="122"/>
                    </a:cubicBezTo>
                    <a:lnTo>
                      <a:pt x="186"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64"/>
              <p:cNvSpPr>
                <a:spLocks/>
              </p:cNvSpPr>
              <p:nvPr/>
            </p:nvSpPr>
            <p:spPr bwMode="auto">
              <a:xfrm>
                <a:off x="3451279" y="1436683"/>
                <a:ext cx="391125" cy="257255"/>
              </a:xfrm>
              <a:custGeom>
                <a:avLst/>
                <a:gdLst>
                  <a:gd name="T0" fmla="*/ 144 w 205"/>
                  <a:gd name="T1" fmla="*/ 11 h 135"/>
                  <a:gd name="T2" fmla="*/ 141 w 205"/>
                  <a:gd name="T3" fmla="*/ 11 h 135"/>
                  <a:gd name="T4" fmla="*/ 140 w 205"/>
                  <a:gd name="T5" fmla="*/ 11 h 135"/>
                  <a:gd name="T6" fmla="*/ 139 w 205"/>
                  <a:gd name="T7" fmla="*/ 10 h 135"/>
                  <a:gd name="T8" fmla="*/ 139 w 205"/>
                  <a:gd name="T9" fmla="*/ 10 h 135"/>
                  <a:gd name="T10" fmla="*/ 139 w 205"/>
                  <a:gd name="T11" fmla="*/ 10 h 135"/>
                  <a:gd name="T12" fmla="*/ 139 w 205"/>
                  <a:gd name="T13" fmla="*/ 10 h 135"/>
                  <a:gd name="T14" fmla="*/ 138 w 205"/>
                  <a:gd name="T15" fmla="*/ 9 h 135"/>
                  <a:gd name="T16" fmla="*/ 136 w 205"/>
                  <a:gd name="T17" fmla="*/ 7 h 135"/>
                  <a:gd name="T18" fmla="*/ 133 w 205"/>
                  <a:gd name="T19" fmla="*/ 0 h 135"/>
                  <a:gd name="T20" fmla="*/ 0 w 205"/>
                  <a:gd name="T21" fmla="*/ 11 h 135"/>
                  <a:gd name="T22" fmla="*/ 8 w 205"/>
                  <a:gd name="T23" fmla="*/ 25 h 135"/>
                  <a:gd name="T24" fmla="*/ 189 w 205"/>
                  <a:gd name="T25" fmla="*/ 132 h 135"/>
                  <a:gd name="T26" fmla="*/ 205 w 205"/>
                  <a:gd name="T27" fmla="*/ 133 h 135"/>
                  <a:gd name="T28" fmla="*/ 151 w 205"/>
                  <a:gd name="T29" fmla="*/ 11 h 135"/>
                  <a:gd name="T30" fmla="*/ 144 w 205"/>
                  <a:gd name="T31" fmla="*/ 1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135">
                    <a:moveTo>
                      <a:pt x="144" y="11"/>
                    </a:moveTo>
                    <a:cubicBezTo>
                      <a:pt x="143" y="11"/>
                      <a:pt x="142" y="11"/>
                      <a:pt x="141" y="11"/>
                    </a:cubicBezTo>
                    <a:cubicBezTo>
                      <a:pt x="141" y="11"/>
                      <a:pt x="140" y="11"/>
                      <a:pt x="140" y="11"/>
                    </a:cubicBezTo>
                    <a:cubicBezTo>
                      <a:pt x="140" y="11"/>
                      <a:pt x="140" y="11"/>
                      <a:pt x="139" y="10"/>
                    </a:cubicBezTo>
                    <a:cubicBezTo>
                      <a:pt x="139" y="10"/>
                      <a:pt x="139" y="10"/>
                      <a:pt x="139" y="10"/>
                    </a:cubicBezTo>
                    <a:cubicBezTo>
                      <a:pt x="139" y="10"/>
                      <a:pt x="139" y="10"/>
                      <a:pt x="139" y="10"/>
                    </a:cubicBezTo>
                    <a:cubicBezTo>
                      <a:pt x="139" y="10"/>
                      <a:pt x="139" y="10"/>
                      <a:pt x="139" y="10"/>
                    </a:cubicBezTo>
                    <a:cubicBezTo>
                      <a:pt x="138" y="10"/>
                      <a:pt x="138" y="9"/>
                      <a:pt x="138" y="9"/>
                    </a:cubicBezTo>
                    <a:cubicBezTo>
                      <a:pt x="137" y="8"/>
                      <a:pt x="137" y="8"/>
                      <a:pt x="136" y="7"/>
                    </a:cubicBezTo>
                    <a:cubicBezTo>
                      <a:pt x="133" y="0"/>
                      <a:pt x="133" y="0"/>
                      <a:pt x="133" y="0"/>
                    </a:cubicBezTo>
                    <a:cubicBezTo>
                      <a:pt x="0" y="11"/>
                      <a:pt x="0" y="11"/>
                      <a:pt x="0" y="11"/>
                    </a:cubicBezTo>
                    <a:cubicBezTo>
                      <a:pt x="0" y="16"/>
                      <a:pt x="3" y="22"/>
                      <a:pt x="8" y="25"/>
                    </a:cubicBezTo>
                    <a:cubicBezTo>
                      <a:pt x="189" y="132"/>
                      <a:pt x="189" y="132"/>
                      <a:pt x="189" y="132"/>
                    </a:cubicBezTo>
                    <a:cubicBezTo>
                      <a:pt x="194" y="135"/>
                      <a:pt x="200" y="135"/>
                      <a:pt x="205" y="133"/>
                    </a:cubicBezTo>
                    <a:cubicBezTo>
                      <a:pt x="151" y="11"/>
                      <a:pt x="151" y="11"/>
                      <a:pt x="151" y="11"/>
                    </a:cubicBezTo>
                    <a:lnTo>
                      <a:pt x="144"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65"/>
              <p:cNvSpPr>
                <a:spLocks/>
              </p:cNvSpPr>
              <p:nvPr/>
            </p:nvSpPr>
            <p:spPr bwMode="auto">
              <a:xfrm>
                <a:off x="3860952" y="1149589"/>
                <a:ext cx="114515" cy="125805"/>
              </a:xfrm>
              <a:custGeom>
                <a:avLst/>
                <a:gdLst>
                  <a:gd name="T0" fmla="*/ 60 w 60"/>
                  <a:gd name="T1" fmla="*/ 66 h 66"/>
                  <a:gd name="T2" fmla="*/ 35 w 60"/>
                  <a:gd name="T3" fmla="*/ 4 h 66"/>
                  <a:gd name="T4" fmla="*/ 33 w 60"/>
                  <a:gd name="T5" fmla="*/ 0 h 66"/>
                  <a:gd name="T6" fmla="*/ 0 w 60"/>
                  <a:gd name="T7" fmla="*/ 51 h 66"/>
                  <a:gd name="T8" fmla="*/ 60 w 60"/>
                  <a:gd name="T9" fmla="*/ 66 h 66"/>
                </a:gdLst>
                <a:ahLst/>
                <a:cxnLst>
                  <a:cxn ang="0">
                    <a:pos x="T0" y="T1"/>
                  </a:cxn>
                  <a:cxn ang="0">
                    <a:pos x="T2" y="T3"/>
                  </a:cxn>
                  <a:cxn ang="0">
                    <a:pos x="T4" y="T5"/>
                  </a:cxn>
                  <a:cxn ang="0">
                    <a:pos x="T6" y="T7"/>
                  </a:cxn>
                  <a:cxn ang="0">
                    <a:pos x="T8" y="T9"/>
                  </a:cxn>
                </a:cxnLst>
                <a:rect l="0" t="0" r="r" b="b"/>
                <a:pathLst>
                  <a:path w="60" h="66">
                    <a:moveTo>
                      <a:pt x="60" y="66"/>
                    </a:moveTo>
                    <a:cubicBezTo>
                      <a:pt x="35" y="4"/>
                      <a:pt x="35" y="4"/>
                      <a:pt x="35" y="4"/>
                    </a:cubicBezTo>
                    <a:cubicBezTo>
                      <a:pt x="35" y="2"/>
                      <a:pt x="34" y="1"/>
                      <a:pt x="33" y="0"/>
                    </a:cubicBezTo>
                    <a:cubicBezTo>
                      <a:pt x="0" y="51"/>
                      <a:pt x="0" y="51"/>
                      <a:pt x="0" y="51"/>
                    </a:cubicBezTo>
                    <a:lnTo>
                      <a:pt x="60"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66"/>
              <p:cNvSpPr>
                <a:spLocks/>
              </p:cNvSpPr>
              <p:nvPr/>
            </p:nvSpPr>
            <p:spPr bwMode="auto">
              <a:xfrm>
                <a:off x="3710954" y="1233459"/>
                <a:ext cx="112096" cy="125805"/>
              </a:xfrm>
              <a:custGeom>
                <a:avLst/>
                <a:gdLst>
                  <a:gd name="T0" fmla="*/ 0 w 59"/>
                  <a:gd name="T1" fmla="*/ 0 h 66"/>
                  <a:gd name="T2" fmla="*/ 0 w 59"/>
                  <a:gd name="T3" fmla="*/ 4 h 66"/>
                  <a:gd name="T4" fmla="*/ 25 w 59"/>
                  <a:gd name="T5" fmla="*/ 66 h 66"/>
                  <a:gd name="T6" fmla="*/ 59 w 59"/>
                  <a:gd name="T7" fmla="*/ 15 h 66"/>
                  <a:gd name="T8" fmla="*/ 0 w 59"/>
                  <a:gd name="T9" fmla="*/ 0 h 66"/>
                </a:gdLst>
                <a:ahLst/>
                <a:cxnLst>
                  <a:cxn ang="0">
                    <a:pos x="T0" y="T1"/>
                  </a:cxn>
                  <a:cxn ang="0">
                    <a:pos x="T2" y="T3"/>
                  </a:cxn>
                  <a:cxn ang="0">
                    <a:pos x="T4" y="T5"/>
                  </a:cxn>
                  <a:cxn ang="0">
                    <a:pos x="T6" y="T7"/>
                  </a:cxn>
                  <a:cxn ang="0">
                    <a:pos x="T8" y="T9"/>
                  </a:cxn>
                </a:cxnLst>
                <a:rect l="0" t="0" r="r" b="b"/>
                <a:pathLst>
                  <a:path w="59" h="66">
                    <a:moveTo>
                      <a:pt x="0" y="0"/>
                    </a:moveTo>
                    <a:cubicBezTo>
                      <a:pt x="0" y="1"/>
                      <a:pt x="0" y="3"/>
                      <a:pt x="0" y="4"/>
                    </a:cubicBezTo>
                    <a:cubicBezTo>
                      <a:pt x="25" y="66"/>
                      <a:pt x="25" y="66"/>
                      <a:pt x="25" y="66"/>
                    </a:cubicBezTo>
                    <a:cubicBezTo>
                      <a:pt x="59" y="15"/>
                      <a:pt x="59" y="15"/>
                      <a:pt x="59" y="15"/>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67"/>
              <p:cNvSpPr>
                <a:spLocks/>
              </p:cNvSpPr>
              <p:nvPr/>
            </p:nvSpPr>
            <p:spPr bwMode="auto">
              <a:xfrm>
                <a:off x="3718212" y="1145557"/>
                <a:ext cx="192740" cy="106451"/>
              </a:xfrm>
              <a:custGeom>
                <a:avLst/>
                <a:gdLst>
                  <a:gd name="T0" fmla="*/ 101 w 101"/>
                  <a:gd name="T1" fmla="*/ 0 h 56"/>
                  <a:gd name="T2" fmla="*/ 100 w 101"/>
                  <a:gd name="T3" fmla="*/ 1 h 56"/>
                  <a:gd name="T4" fmla="*/ 1 w 101"/>
                  <a:gd name="T5" fmla="*/ 39 h 56"/>
                  <a:gd name="T6" fmla="*/ 0 w 101"/>
                  <a:gd name="T7" fmla="*/ 40 h 56"/>
                  <a:gd name="T8" fmla="*/ 65 w 101"/>
                  <a:gd name="T9" fmla="*/ 56 h 56"/>
                  <a:gd name="T10" fmla="*/ 101 w 101"/>
                  <a:gd name="T11" fmla="*/ 0 h 56"/>
                </a:gdLst>
                <a:ahLst/>
                <a:cxnLst>
                  <a:cxn ang="0">
                    <a:pos x="T0" y="T1"/>
                  </a:cxn>
                  <a:cxn ang="0">
                    <a:pos x="T2" y="T3"/>
                  </a:cxn>
                  <a:cxn ang="0">
                    <a:pos x="T4" y="T5"/>
                  </a:cxn>
                  <a:cxn ang="0">
                    <a:pos x="T6" y="T7"/>
                  </a:cxn>
                  <a:cxn ang="0">
                    <a:pos x="T8" y="T9"/>
                  </a:cxn>
                  <a:cxn ang="0">
                    <a:pos x="T10" y="T11"/>
                  </a:cxn>
                </a:cxnLst>
                <a:rect l="0" t="0" r="r" b="b"/>
                <a:pathLst>
                  <a:path w="101" h="56">
                    <a:moveTo>
                      <a:pt x="101" y="0"/>
                    </a:moveTo>
                    <a:cubicBezTo>
                      <a:pt x="101" y="1"/>
                      <a:pt x="100" y="1"/>
                      <a:pt x="100" y="1"/>
                    </a:cubicBezTo>
                    <a:cubicBezTo>
                      <a:pt x="1" y="39"/>
                      <a:pt x="1" y="39"/>
                      <a:pt x="1" y="39"/>
                    </a:cubicBezTo>
                    <a:cubicBezTo>
                      <a:pt x="1" y="39"/>
                      <a:pt x="0" y="40"/>
                      <a:pt x="0" y="40"/>
                    </a:cubicBezTo>
                    <a:cubicBezTo>
                      <a:pt x="65" y="56"/>
                      <a:pt x="65" y="56"/>
                      <a:pt x="65" y="56"/>
                    </a:cubicBezTo>
                    <a:lnTo>
                      <a:pt x="10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8" name="Freeform 68"/>
              <p:cNvSpPr>
                <a:spLocks/>
              </p:cNvSpPr>
              <p:nvPr/>
            </p:nvSpPr>
            <p:spPr bwMode="auto">
              <a:xfrm>
                <a:off x="3764179" y="1256040"/>
                <a:ext cx="212901" cy="117741"/>
              </a:xfrm>
              <a:custGeom>
                <a:avLst/>
                <a:gdLst>
                  <a:gd name="T0" fmla="*/ 45 w 112"/>
                  <a:gd name="T1" fmla="*/ 4 h 62"/>
                  <a:gd name="T2" fmla="*/ 44 w 112"/>
                  <a:gd name="T3" fmla="*/ 5 h 62"/>
                  <a:gd name="T4" fmla="*/ 44 w 112"/>
                  <a:gd name="T5" fmla="*/ 5 h 62"/>
                  <a:gd name="T6" fmla="*/ 43 w 112"/>
                  <a:gd name="T7" fmla="*/ 5 h 62"/>
                  <a:gd name="T8" fmla="*/ 43 w 112"/>
                  <a:gd name="T9" fmla="*/ 5 h 62"/>
                  <a:gd name="T10" fmla="*/ 43 w 112"/>
                  <a:gd name="T11" fmla="*/ 5 h 62"/>
                  <a:gd name="T12" fmla="*/ 43 w 112"/>
                  <a:gd name="T13" fmla="*/ 5 h 62"/>
                  <a:gd name="T14" fmla="*/ 42 w 112"/>
                  <a:gd name="T15" fmla="*/ 5 h 62"/>
                  <a:gd name="T16" fmla="*/ 41 w 112"/>
                  <a:gd name="T17" fmla="*/ 5 h 62"/>
                  <a:gd name="T18" fmla="*/ 37 w 112"/>
                  <a:gd name="T19" fmla="*/ 4 h 62"/>
                  <a:gd name="T20" fmla="*/ 0 w 112"/>
                  <a:gd name="T21" fmla="*/ 60 h 62"/>
                  <a:gd name="T22" fmla="*/ 8 w 112"/>
                  <a:gd name="T23" fmla="*/ 61 h 62"/>
                  <a:gd name="T24" fmla="*/ 107 w 112"/>
                  <a:gd name="T25" fmla="*/ 23 h 62"/>
                  <a:gd name="T26" fmla="*/ 112 w 112"/>
                  <a:gd name="T27" fmla="*/ 17 h 62"/>
                  <a:gd name="T28" fmla="*/ 47 w 112"/>
                  <a:gd name="T29" fmla="*/ 0 h 62"/>
                  <a:gd name="T30" fmla="*/ 45 w 112"/>
                  <a:gd name="T31"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 h="62">
                    <a:moveTo>
                      <a:pt x="45" y="4"/>
                    </a:moveTo>
                    <a:cubicBezTo>
                      <a:pt x="45" y="4"/>
                      <a:pt x="44" y="4"/>
                      <a:pt x="44" y="5"/>
                    </a:cubicBezTo>
                    <a:cubicBezTo>
                      <a:pt x="44" y="5"/>
                      <a:pt x="44" y="5"/>
                      <a:pt x="44" y="5"/>
                    </a:cubicBezTo>
                    <a:cubicBezTo>
                      <a:pt x="43" y="5"/>
                      <a:pt x="43" y="5"/>
                      <a:pt x="43" y="5"/>
                    </a:cubicBezTo>
                    <a:cubicBezTo>
                      <a:pt x="43" y="5"/>
                      <a:pt x="43" y="5"/>
                      <a:pt x="43" y="5"/>
                    </a:cubicBezTo>
                    <a:cubicBezTo>
                      <a:pt x="43" y="5"/>
                      <a:pt x="43" y="5"/>
                      <a:pt x="43" y="5"/>
                    </a:cubicBezTo>
                    <a:cubicBezTo>
                      <a:pt x="43" y="5"/>
                      <a:pt x="43" y="5"/>
                      <a:pt x="43" y="5"/>
                    </a:cubicBezTo>
                    <a:cubicBezTo>
                      <a:pt x="43" y="5"/>
                      <a:pt x="42" y="5"/>
                      <a:pt x="42" y="5"/>
                    </a:cubicBezTo>
                    <a:cubicBezTo>
                      <a:pt x="42" y="5"/>
                      <a:pt x="41" y="5"/>
                      <a:pt x="41" y="5"/>
                    </a:cubicBezTo>
                    <a:cubicBezTo>
                      <a:pt x="37" y="4"/>
                      <a:pt x="37" y="4"/>
                      <a:pt x="37" y="4"/>
                    </a:cubicBezTo>
                    <a:cubicBezTo>
                      <a:pt x="0" y="60"/>
                      <a:pt x="0" y="60"/>
                      <a:pt x="0" y="60"/>
                    </a:cubicBezTo>
                    <a:cubicBezTo>
                      <a:pt x="3" y="62"/>
                      <a:pt x="6" y="62"/>
                      <a:pt x="8" y="61"/>
                    </a:cubicBezTo>
                    <a:cubicBezTo>
                      <a:pt x="107" y="23"/>
                      <a:pt x="107" y="23"/>
                      <a:pt x="107" y="23"/>
                    </a:cubicBezTo>
                    <a:cubicBezTo>
                      <a:pt x="110" y="22"/>
                      <a:pt x="111" y="20"/>
                      <a:pt x="112" y="17"/>
                    </a:cubicBezTo>
                    <a:cubicBezTo>
                      <a:pt x="47" y="0"/>
                      <a:pt x="47" y="0"/>
                      <a:pt x="47" y="0"/>
                    </a:cubicBezTo>
                    <a:lnTo>
                      <a:pt x="4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4181775" y="2771544"/>
              <a:ext cx="483464" cy="401435"/>
              <a:chOff x="3965790" y="1735873"/>
              <a:chExt cx="537091" cy="445963"/>
            </a:xfrm>
            <a:solidFill>
              <a:schemeClr val="accent1"/>
            </a:solidFill>
          </p:grpSpPr>
          <p:sp>
            <p:nvSpPr>
              <p:cNvPr id="119" name="Freeform 69"/>
              <p:cNvSpPr>
                <a:spLocks/>
              </p:cNvSpPr>
              <p:nvPr/>
            </p:nvSpPr>
            <p:spPr bwMode="auto">
              <a:xfrm>
                <a:off x="3965790" y="1905226"/>
                <a:ext cx="366125" cy="276610"/>
              </a:xfrm>
              <a:custGeom>
                <a:avLst/>
                <a:gdLst>
                  <a:gd name="T0" fmla="*/ 76 w 454"/>
                  <a:gd name="T1" fmla="*/ 0 h 343"/>
                  <a:gd name="T2" fmla="*/ 0 w 454"/>
                  <a:gd name="T3" fmla="*/ 343 h 343"/>
                  <a:gd name="T4" fmla="*/ 454 w 454"/>
                  <a:gd name="T5" fmla="*/ 343 h 343"/>
                  <a:gd name="T6" fmla="*/ 373 w 454"/>
                  <a:gd name="T7" fmla="*/ 0 h 343"/>
                  <a:gd name="T8" fmla="*/ 76 w 454"/>
                  <a:gd name="T9" fmla="*/ 0 h 343"/>
                </a:gdLst>
                <a:ahLst/>
                <a:cxnLst>
                  <a:cxn ang="0">
                    <a:pos x="T0" y="T1"/>
                  </a:cxn>
                  <a:cxn ang="0">
                    <a:pos x="T2" y="T3"/>
                  </a:cxn>
                  <a:cxn ang="0">
                    <a:pos x="T4" y="T5"/>
                  </a:cxn>
                  <a:cxn ang="0">
                    <a:pos x="T6" y="T7"/>
                  </a:cxn>
                  <a:cxn ang="0">
                    <a:pos x="T8" y="T9"/>
                  </a:cxn>
                </a:cxnLst>
                <a:rect l="0" t="0" r="r" b="b"/>
                <a:pathLst>
                  <a:path w="454" h="343">
                    <a:moveTo>
                      <a:pt x="76" y="0"/>
                    </a:moveTo>
                    <a:lnTo>
                      <a:pt x="0" y="343"/>
                    </a:lnTo>
                    <a:lnTo>
                      <a:pt x="454" y="343"/>
                    </a:lnTo>
                    <a:lnTo>
                      <a:pt x="373"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70"/>
              <p:cNvSpPr>
                <a:spLocks/>
              </p:cNvSpPr>
              <p:nvPr/>
            </p:nvSpPr>
            <p:spPr bwMode="auto">
              <a:xfrm>
                <a:off x="4223045" y="1869743"/>
                <a:ext cx="279836" cy="247578"/>
              </a:xfrm>
              <a:custGeom>
                <a:avLst/>
                <a:gdLst>
                  <a:gd name="T0" fmla="*/ 137 w 347"/>
                  <a:gd name="T1" fmla="*/ 307 h 307"/>
                  <a:gd name="T2" fmla="*/ 347 w 347"/>
                  <a:gd name="T3" fmla="*/ 307 h 307"/>
                  <a:gd name="T4" fmla="*/ 274 w 347"/>
                  <a:gd name="T5" fmla="*/ 0 h 307"/>
                  <a:gd name="T6" fmla="*/ 5 w 347"/>
                  <a:gd name="T7" fmla="*/ 0 h 307"/>
                  <a:gd name="T8" fmla="*/ 0 w 347"/>
                  <a:gd name="T9" fmla="*/ 26 h 307"/>
                  <a:gd name="T10" fmla="*/ 71 w 347"/>
                  <a:gd name="T11" fmla="*/ 26 h 307"/>
                  <a:gd name="T12" fmla="*/ 137 w 347"/>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347" h="307">
                    <a:moveTo>
                      <a:pt x="137" y="307"/>
                    </a:moveTo>
                    <a:lnTo>
                      <a:pt x="347" y="307"/>
                    </a:lnTo>
                    <a:lnTo>
                      <a:pt x="274" y="0"/>
                    </a:lnTo>
                    <a:lnTo>
                      <a:pt x="5" y="0"/>
                    </a:lnTo>
                    <a:lnTo>
                      <a:pt x="0" y="26"/>
                    </a:lnTo>
                    <a:lnTo>
                      <a:pt x="71" y="26"/>
                    </a:lnTo>
                    <a:lnTo>
                      <a:pt x="137" y="3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71"/>
              <p:cNvSpPr>
                <a:spLocks/>
              </p:cNvSpPr>
              <p:nvPr/>
            </p:nvSpPr>
            <p:spPr bwMode="auto">
              <a:xfrm>
                <a:off x="4055305" y="1777808"/>
                <a:ext cx="173385" cy="142740"/>
              </a:xfrm>
              <a:custGeom>
                <a:avLst/>
                <a:gdLst>
                  <a:gd name="T0" fmla="*/ 91 w 91"/>
                  <a:gd name="T1" fmla="*/ 75 h 75"/>
                  <a:gd name="T2" fmla="*/ 81 w 91"/>
                  <a:gd name="T3" fmla="*/ 75 h 75"/>
                  <a:gd name="T4" fmla="*/ 81 w 91"/>
                  <a:gd name="T5" fmla="*/ 33 h 75"/>
                  <a:gd name="T6" fmla="*/ 46 w 91"/>
                  <a:gd name="T7" fmla="*/ 7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7"/>
                      <a:pt x="46" y="7"/>
                    </a:cubicBezTo>
                    <a:cubicBezTo>
                      <a:pt x="26" y="7"/>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72"/>
              <p:cNvSpPr>
                <a:spLocks/>
              </p:cNvSpPr>
              <p:nvPr/>
            </p:nvSpPr>
            <p:spPr bwMode="auto">
              <a:xfrm>
                <a:off x="4236754" y="1735873"/>
                <a:ext cx="172579" cy="142740"/>
              </a:xfrm>
              <a:custGeom>
                <a:avLst/>
                <a:gdLst>
                  <a:gd name="T0" fmla="*/ 91 w 91"/>
                  <a:gd name="T1" fmla="*/ 75 h 75"/>
                  <a:gd name="T2" fmla="*/ 81 w 91"/>
                  <a:gd name="T3" fmla="*/ 75 h 75"/>
                  <a:gd name="T4" fmla="*/ 81 w 91"/>
                  <a:gd name="T5" fmla="*/ 33 h 75"/>
                  <a:gd name="T6" fmla="*/ 46 w 91"/>
                  <a:gd name="T7" fmla="*/ 8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8"/>
                      <a:pt x="46" y="8"/>
                    </a:cubicBezTo>
                    <a:cubicBezTo>
                      <a:pt x="27" y="8"/>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9" name="Group 18"/>
            <p:cNvGrpSpPr/>
            <p:nvPr/>
          </p:nvGrpSpPr>
          <p:grpSpPr>
            <a:xfrm>
              <a:off x="2027963" y="2072480"/>
              <a:ext cx="384013" cy="318680"/>
              <a:chOff x="1573074" y="959268"/>
              <a:chExt cx="426608" cy="354029"/>
            </a:xfrm>
            <a:solidFill>
              <a:schemeClr val="accent6"/>
            </a:solidFill>
          </p:grpSpPr>
          <p:sp>
            <p:nvSpPr>
              <p:cNvPr id="123" name="Freeform 73"/>
              <p:cNvSpPr>
                <a:spLocks/>
              </p:cNvSpPr>
              <p:nvPr/>
            </p:nvSpPr>
            <p:spPr bwMode="auto">
              <a:xfrm>
                <a:off x="1573074" y="1093944"/>
                <a:ext cx="291932" cy="219353"/>
              </a:xfrm>
              <a:custGeom>
                <a:avLst/>
                <a:gdLst>
                  <a:gd name="T0" fmla="*/ 59 w 362"/>
                  <a:gd name="T1" fmla="*/ 0 h 272"/>
                  <a:gd name="T2" fmla="*/ 0 w 362"/>
                  <a:gd name="T3" fmla="*/ 272 h 272"/>
                  <a:gd name="T4" fmla="*/ 362 w 362"/>
                  <a:gd name="T5" fmla="*/ 272 h 272"/>
                  <a:gd name="T6" fmla="*/ 298 w 362"/>
                  <a:gd name="T7" fmla="*/ 0 h 272"/>
                  <a:gd name="T8" fmla="*/ 59 w 362"/>
                  <a:gd name="T9" fmla="*/ 0 h 272"/>
                </a:gdLst>
                <a:ahLst/>
                <a:cxnLst>
                  <a:cxn ang="0">
                    <a:pos x="T0" y="T1"/>
                  </a:cxn>
                  <a:cxn ang="0">
                    <a:pos x="T2" y="T3"/>
                  </a:cxn>
                  <a:cxn ang="0">
                    <a:pos x="T4" y="T5"/>
                  </a:cxn>
                  <a:cxn ang="0">
                    <a:pos x="T6" y="T7"/>
                  </a:cxn>
                  <a:cxn ang="0">
                    <a:pos x="T8" y="T9"/>
                  </a:cxn>
                </a:cxnLst>
                <a:rect l="0" t="0" r="r" b="b"/>
                <a:pathLst>
                  <a:path w="362" h="272">
                    <a:moveTo>
                      <a:pt x="59" y="0"/>
                    </a:moveTo>
                    <a:lnTo>
                      <a:pt x="0" y="272"/>
                    </a:lnTo>
                    <a:lnTo>
                      <a:pt x="362" y="272"/>
                    </a:lnTo>
                    <a:lnTo>
                      <a:pt x="298" y="0"/>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74"/>
              <p:cNvSpPr>
                <a:spLocks/>
              </p:cNvSpPr>
              <p:nvPr/>
            </p:nvSpPr>
            <p:spPr bwMode="auto">
              <a:xfrm>
                <a:off x="1777104" y="1063300"/>
                <a:ext cx="222578" cy="198385"/>
              </a:xfrm>
              <a:custGeom>
                <a:avLst/>
                <a:gdLst>
                  <a:gd name="T0" fmla="*/ 109 w 276"/>
                  <a:gd name="T1" fmla="*/ 246 h 246"/>
                  <a:gd name="T2" fmla="*/ 276 w 276"/>
                  <a:gd name="T3" fmla="*/ 246 h 246"/>
                  <a:gd name="T4" fmla="*/ 220 w 276"/>
                  <a:gd name="T5" fmla="*/ 0 h 246"/>
                  <a:gd name="T6" fmla="*/ 5 w 276"/>
                  <a:gd name="T7" fmla="*/ 0 h 246"/>
                  <a:gd name="T8" fmla="*/ 0 w 276"/>
                  <a:gd name="T9" fmla="*/ 22 h 246"/>
                  <a:gd name="T10" fmla="*/ 57 w 276"/>
                  <a:gd name="T11" fmla="*/ 22 h 246"/>
                  <a:gd name="T12" fmla="*/ 109 w 276"/>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276" h="246">
                    <a:moveTo>
                      <a:pt x="109" y="246"/>
                    </a:moveTo>
                    <a:lnTo>
                      <a:pt x="276" y="246"/>
                    </a:lnTo>
                    <a:lnTo>
                      <a:pt x="220" y="0"/>
                    </a:lnTo>
                    <a:lnTo>
                      <a:pt x="5" y="0"/>
                    </a:lnTo>
                    <a:lnTo>
                      <a:pt x="0" y="22"/>
                    </a:lnTo>
                    <a:lnTo>
                      <a:pt x="57" y="22"/>
                    </a:lnTo>
                    <a:lnTo>
                      <a:pt x="109" y="2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75"/>
              <p:cNvSpPr>
                <a:spLocks/>
              </p:cNvSpPr>
              <p:nvPr/>
            </p:nvSpPr>
            <p:spPr bwMode="auto">
              <a:xfrm>
                <a:off x="1644041" y="991526"/>
                <a:ext cx="138708"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2"/>
                      <a:pt x="17" y="0"/>
                      <a:pt x="37" y="0"/>
                    </a:cubicBezTo>
                    <a:cubicBezTo>
                      <a:pt x="57" y="0"/>
                      <a:pt x="73" y="12"/>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76"/>
              <p:cNvSpPr>
                <a:spLocks/>
              </p:cNvSpPr>
              <p:nvPr/>
            </p:nvSpPr>
            <p:spPr bwMode="auto">
              <a:xfrm>
                <a:off x="1788394" y="959268"/>
                <a:ext cx="139515"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1"/>
                      <a:pt x="17" y="0"/>
                      <a:pt x="37" y="0"/>
                    </a:cubicBezTo>
                    <a:cubicBezTo>
                      <a:pt x="57" y="0"/>
                      <a:pt x="73" y="11"/>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0" name="Group 19"/>
            <p:cNvGrpSpPr/>
            <p:nvPr/>
          </p:nvGrpSpPr>
          <p:grpSpPr>
            <a:xfrm>
              <a:off x="2703796" y="1830022"/>
              <a:ext cx="409420" cy="533553"/>
              <a:chOff x="2323872" y="689916"/>
              <a:chExt cx="454834" cy="592736"/>
            </a:xfrm>
            <a:solidFill>
              <a:schemeClr val="accent3"/>
            </a:solidFill>
          </p:grpSpPr>
          <p:sp>
            <p:nvSpPr>
              <p:cNvPr id="127" name="Freeform 77"/>
              <p:cNvSpPr>
                <a:spLocks/>
              </p:cNvSpPr>
              <p:nvPr/>
            </p:nvSpPr>
            <p:spPr bwMode="auto">
              <a:xfrm>
                <a:off x="2323872" y="979429"/>
                <a:ext cx="454834" cy="303223"/>
              </a:xfrm>
              <a:custGeom>
                <a:avLst/>
                <a:gdLst>
                  <a:gd name="T0" fmla="*/ 239 w 239"/>
                  <a:gd name="T1" fmla="*/ 159 h 159"/>
                  <a:gd name="T2" fmla="*/ 119 w 239"/>
                  <a:gd name="T3" fmla="*/ 0 h 159"/>
                  <a:gd name="T4" fmla="*/ 0 w 239"/>
                  <a:gd name="T5" fmla="*/ 159 h 159"/>
                  <a:gd name="T6" fmla="*/ 239 w 239"/>
                  <a:gd name="T7" fmla="*/ 159 h 159"/>
                </a:gdLst>
                <a:ahLst/>
                <a:cxnLst>
                  <a:cxn ang="0">
                    <a:pos x="T0" y="T1"/>
                  </a:cxn>
                  <a:cxn ang="0">
                    <a:pos x="T2" y="T3"/>
                  </a:cxn>
                  <a:cxn ang="0">
                    <a:pos x="T4" y="T5"/>
                  </a:cxn>
                  <a:cxn ang="0">
                    <a:pos x="T6" y="T7"/>
                  </a:cxn>
                </a:cxnLst>
                <a:rect l="0" t="0" r="r" b="b"/>
                <a:pathLst>
                  <a:path w="239" h="159">
                    <a:moveTo>
                      <a:pt x="239" y="159"/>
                    </a:moveTo>
                    <a:cubicBezTo>
                      <a:pt x="239" y="71"/>
                      <a:pt x="185" y="0"/>
                      <a:pt x="119" y="0"/>
                    </a:cubicBezTo>
                    <a:cubicBezTo>
                      <a:pt x="53" y="0"/>
                      <a:pt x="0" y="71"/>
                      <a:pt x="0" y="159"/>
                    </a:cubicBezTo>
                    <a:lnTo>
                      <a:pt x="239" y="1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8" name="Oval 78"/>
              <p:cNvSpPr>
                <a:spLocks noChangeArrowheads="1"/>
              </p:cNvSpPr>
              <p:nvPr/>
            </p:nvSpPr>
            <p:spPr bwMode="auto">
              <a:xfrm>
                <a:off x="2413388" y="689916"/>
                <a:ext cx="268545" cy="2693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p:cNvGrpSpPr/>
            <p:nvPr/>
          </p:nvGrpSpPr>
          <p:grpSpPr>
            <a:xfrm>
              <a:off x="1438515" y="1482305"/>
              <a:ext cx="260606" cy="336102"/>
              <a:chOff x="918243" y="303630"/>
              <a:chExt cx="289513" cy="373383"/>
            </a:xfrm>
            <a:solidFill>
              <a:schemeClr val="accent3"/>
            </a:solidFill>
          </p:grpSpPr>
          <p:sp>
            <p:nvSpPr>
              <p:cNvPr id="129" name="Freeform 79"/>
              <p:cNvSpPr>
                <a:spLocks/>
              </p:cNvSpPr>
              <p:nvPr/>
            </p:nvSpPr>
            <p:spPr bwMode="auto">
              <a:xfrm>
                <a:off x="918243" y="486692"/>
                <a:ext cx="289513" cy="190321"/>
              </a:xfrm>
              <a:custGeom>
                <a:avLst/>
                <a:gdLst>
                  <a:gd name="T0" fmla="*/ 152 w 152"/>
                  <a:gd name="T1" fmla="*/ 100 h 100"/>
                  <a:gd name="T2" fmla="*/ 76 w 152"/>
                  <a:gd name="T3" fmla="*/ 0 h 100"/>
                  <a:gd name="T4" fmla="*/ 0 w 152"/>
                  <a:gd name="T5" fmla="*/ 100 h 100"/>
                  <a:gd name="T6" fmla="*/ 152 w 152"/>
                  <a:gd name="T7" fmla="*/ 100 h 100"/>
                </a:gdLst>
                <a:ahLst/>
                <a:cxnLst>
                  <a:cxn ang="0">
                    <a:pos x="T0" y="T1"/>
                  </a:cxn>
                  <a:cxn ang="0">
                    <a:pos x="T2" y="T3"/>
                  </a:cxn>
                  <a:cxn ang="0">
                    <a:pos x="T4" y="T5"/>
                  </a:cxn>
                  <a:cxn ang="0">
                    <a:pos x="T6" y="T7"/>
                  </a:cxn>
                </a:cxnLst>
                <a:rect l="0" t="0" r="r" b="b"/>
                <a:pathLst>
                  <a:path w="152" h="100">
                    <a:moveTo>
                      <a:pt x="152" y="100"/>
                    </a:moveTo>
                    <a:cubicBezTo>
                      <a:pt x="152" y="45"/>
                      <a:pt x="118" y="0"/>
                      <a:pt x="76" y="0"/>
                    </a:cubicBezTo>
                    <a:cubicBezTo>
                      <a:pt x="34" y="0"/>
                      <a:pt x="0" y="45"/>
                      <a:pt x="0" y="100"/>
                    </a:cubicBezTo>
                    <a:lnTo>
                      <a:pt x="152"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Oval 80"/>
              <p:cNvSpPr>
                <a:spLocks noChangeArrowheads="1"/>
              </p:cNvSpPr>
              <p:nvPr/>
            </p:nvSpPr>
            <p:spPr bwMode="auto">
              <a:xfrm>
                <a:off x="974694" y="303630"/>
                <a:ext cx="170159" cy="1693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31" name="Freeform 81"/>
            <p:cNvSpPr>
              <a:spLocks noEditPoints="1"/>
            </p:cNvSpPr>
            <p:nvPr/>
          </p:nvSpPr>
          <p:spPr bwMode="auto">
            <a:xfrm>
              <a:off x="3417379" y="1638378"/>
              <a:ext cx="423213" cy="409420"/>
            </a:xfrm>
            <a:custGeom>
              <a:avLst/>
              <a:gdLst>
                <a:gd name="T0" fmla="*/ 210 w 247"/>
                <a:gd name="T1" fmla="*/ 176 h 239"/>
                <a:gd name="T2" fmla="*/ 157 w 247"/>
                <a:gd name="T3" fmla="*/ 196 h 239"/>
                <a:gd name="T4" fmla="*/ 142 w 247"/>
                <a:gd name="T5" fmla="*/ 187 h 239"/>
                <a:gd name="T6" fmla="*/ 120 w 247"/>
                <a:gd name="T7" fmla="*/ 189 h 239"/>
                <a:gd name="T8" fmla="*/ 97 w 247"/>
                <a:gd name="T9" fmla="*/ 194 h 239"/>
                <a:gd name="T10" fmla="*/ 65 w 247"/>
                <a:gd name="T11" fmla="*/ 176 h 239"/>
                <a:gd name="T12" fmla="*/ 62 w 247"/>
                <a:gd name="T13" fmla="*/ 129 h 239"/>
                <a:gd name="T14" fmla="*/ 100 w 247"/>
                <a:gd name="T15" fmla="*/ 68 h 239"/>
                <a:gd name="T16" fmla="*/ 146 w 247"/>
                <a:gd name="T17" fmla="*/ 52 h 239"/>
                <a:gd name="T18" fmla="*/ 165 w 247"/>
                <a:gd name="T19" fmla="*/ 62 h 239"/>
                <a:gd name="T20" fmla="*/ 181 w 247"/>
                <a:gd name="T21" fmla="*/ 58 h 239"/>
                <a:gd name="T22" fmla="*/ 168 w 247"/>
                <a:gd name="T23" fmla="*/ 154 h 239"/>
                <a:gd name="T24" fmla="*/ 163 w 247"/>
                <a:gd name="T25" fmla="*/ 172 h 239"/>
                <a:gd name="T26" fmla="*/ 170 w 247"/>
                <a:gd name="T27" fmla="*/ 179 h 239"/>
                <a:gd name="T28" fmla="*/ 213 w 247"/>
                <a:gd name="T29" fmla="*/ 153 h 239"/>
                <a:gd name="T30" fmla="*/ 206 w 247"/>
                <a:gd name="T31" fmla="*/ 40 h 239"/>
                <a:gd name="T32" fmla="*/ 143 w 247"/>
                <a:gd name="T33" fmla="*/ 17 h 239"/>
                <a:gd name="T34" fmla="*/ 133 w 247"/>
                <a:gd name="T35" fmla="*/ 17 h 239"/>
                <a:gd name="T36" fmla="*/ 21 w 247"/>
                <a:gd name="T37" fmla="*/ 133 h 239"/>
                <a:gd name="T38" fmla="*/ 125 w 247"/>
                <a:gd name="T39" fmla="*/ 223 h 239"/>
                <a:gd name="T40" fmla="*/ 216 w 247"/>
                <a:gd name="T41" fmla="*/ 193 h 239"/>
                <a:gd name="T42" fmla="*/ 180 w 247"/>
                <a:gd name="T43" fmla="*/ 228 h 239"/>
                <a:gd name="T44" fmla="*/ 38 w 247"/>
                <a:gd name="T45" fmla="*/ 211 h 239"/>
                <a:gd name="T46" fmla="*/ 37 w 247"/>
                <a:gd name="T47" fmla="*/ 45 h 239"/>
                <a:gd name="T48" fmla="*/ 215 w 247"/>
                <a:gd name="T49" fmla="*/ 27 h 239"/>
                <a:gd name="T50" fmla="*/ 242 w 247"/>
                <a:gd name="T51" fmla="*/ 130 h 239"/>
                <a:gd name="T52" fmla="*/ 145 w 247"/>
                <a:gd name="T53" fmla="*/ 65 h 239"/>
                <a:gd name="T54" fmla="*/ 95 w 247"/>
                <a:gd name="T55" fmla="*/ 116 h 239"/>
                <a:gd name="T56" fmla="*/ 83 w 247"/>
                <a:gd name="T57" fmla="*/ 161 h 239"/>
                <a:gd name="T58" fmla="*/ 93 w 247"/>
                <a:gd name="T59" fmla="*/ 179 h 239"/>
                <a:gd name="T60" fmla="*/ 136 w 247"/>
                <a:gd name="T61" fmla="*/ 158 h 239"/>
                <a:gd name="T62" fmla="*/ 149 w 247"/>
                <a:gd name="T63" fmla="*/ 132 h 239"/>
                <a:gd name="T64" fmla="*/ 164 w 247"/>
                <a:gd name="T65" fmla="*/ 85 h 239"/>
                <a:gd name="T66" fmla="*/ 153 w 247"/>
                <a:gd name="T67" fmla="*/ 6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7" h="239">
                  <a:moveTo>
                    <a:pt x="242" y="130"/>
                  </a:moveTo>
                  <a:cubicBezTo>
                    <a:pt x="236" y="148"/>
                    <a:pt x="226" y="163"/>
                    <a:pt x="210" y="176"/>
                  </a:cubicBezTo>
                  <a:cubicBezTo>
                    <a:pt x="195" y="190"/>
                    <a:pt x="179" y="197"/>
                    <a:pt x="163" y="197"/>
                  </a:cubicBezTo>
                  <a:cubicBezTo>
                    <a:pt x="157" y="196"/>
                    <a:pt x="157" y="196"/>
                    <a:pt x="157" y="196"/>
                  </a:cubicBezTo>
                  <a:cubicBezTo>
                    <a:pt x="156" y="196"/>
                    <a:pt x="153" y="196"/>
                    <a:pt x="150" y="195"/>
                  </a:cubicBezTo>
                  <a:cubicBezTo>
                    <a:pt x="147" y="194"/>
                    <a:pt x="144" y="191"/>
                    <a:pt x="142" y="187"/>
                  </a:cubicBezTo>
                  <a:cubicBezTo>
                    <a:pt x="139" y="176"/>
                    <a:pt x="139" y="176"/>
                    <a:pt x="139" y="176"/>
                  </a:cubicBezTo>
                  <a:cubicBezTo>
                    <a:pt x="133" y="181"/>
                    <a:pt x="126" y="186"/>
                    <a:pt x="120" y="189"/>
                  </a:cubicBezTo>
                  <a:cubicBezTo>
                    <a:pt x="116" y="190"/>
                    <a:pt x="113" y="191"/>
                    <a:pt x="109" y="192"/>
                  </a:cubicBezTo>
                  <a:cubicBezTo>
                    <a:pt x="105" y="193"/>
                    <a:pt x="101" y="194"/>
                    <a:pt x="97" y="194"/>
                  </a:cubicBezTo>
                  <a:cubicBezTo>
                    <a:pt x="92" y="194"/>
                    <a:pt x="86" y="193"/>
                    <a:pt x="81" y="191"/>
                  </a:cubicBezTo>
                  <a:cubicBezTo>
                    <a:pt x="73" y="188"/>
                    <a:pt x="68" y="183"/>
                    <a:pt x="65" y="176"/>
                  </a:cubicBezTo>
                  <a:cubicBezTo>
                    <a:pt x="61" y="169"/>
                    <a:pt x="59" y="161"/>
                    <a:pt x="59" y="151"/>
                  </a:cubicBezTo>
                  <a:cubicBezTo>
                    <a:pt x="59" y="143"/>
                    <a:pt x="60" y="136"/>
                    <a:pt x="62" y="129"/>
                  </a:cubicBezTo>
                  <a:cubicBezTo>
                    <a:pt x="64" y="122"/>
                    <a:pt x="67" y="115"/>
                    <a:pt x="70" y="109"/>
                  </a:cubicBezTo>
                  <a:cubicBezTo>
                    <a:pt x="79" y="92"/>
                    <a:pt x="89" y="78"/>
                    <a:pt x="100" y="68"/>
                  </a:cubicBezTo>
                  <a:cubicBezTo>
                    <a:pt x="113" y="58"/>
                    <a:pt x="126" y="52"/>
                    <a:pt x="139" y="52"/>
                  </a:cubicBezTo>
                  <a:cubicBezTo>
                    <a:pt x="146" y="52"/>
                    <a:pt x="146" y="52"/>
                    <a:pt x="146" y="52"/>
                  </a:cubicBezTo>
                  <a:cubicBezTo>
                    <a:pt x="150" y="53"/>
                    <a:pt x="150" y="53"/>
                    <a:pt x="150" y="53"/>
                  </a:cubicBezTo>
                  <a:cubicBezTo>
                    <a:pt x="156" y="55"/>
                    <a:pt x="160" y="57"/>
                    <a:pt x="165" y="62"/>
                  </a:cubicBezTo>
                  <a:cubicBezTo>
                    <a:pt x="174" y="73"/>
                    <a:pt x="174" y="73"/>
                    <a:pt x="174" y="73"/>
                  </a:cubicBezTo>
                  <a:cubicBezTo>
                    <a:pt x="181" y="58"/>
                    <a:pt x="181" y="58"/>
                    <a:pt x="181" y="58"/>
                  </a:cubicBezTo>
                  <a:cubicBezTo>
                    <a:pt x="207" y="58"/>
                    <a:pt x="207" y="58"/>
                    <a:pt x="207" y="58"/>
                  </a:cubicBezTo>
                  <a:cubicBezTo>
                    <a:pt x="168" y="154"/>
                    <a:pt x="168" y="154"/>
                    <a:pt x="168" y="154"/>
                  </a:cubicBezTo>
                  <a:cubicBezTo>
                    <a:pt x="164" y="164"/>
                    <a:pt x="164" y="164"/>
                    <a:pt x="164" y="164"/>
                  </a:cubicBezTo>
                  <a:cubicBezTo>
                    <a:pt x="163" y="167"/>
                    <a:pt x="163" y="170"/>
                    <a:pt x="163" y="172"/>
                  </a:cubicBezTo>
                  <a:cubicBezTo>
                    <a:pt x="163" y="175"/>
                    <a:pt x="164" y="177"/>
                    <a:pt x="166" y="178"/>
                  </a:cubicBezTo>
                  <a:cubicBezTo>
                    <a:pt x="170" y="179"/>
                    <a:pt x="170" y="179"/>
                    <a:pt x="170" y="179"/>
                  </a:cubicBezTo>
                  <a:cubicBezTo>
                    <a:pt x="173" y="179"/>
                    <a:pt x="173" y="179"/>
                    <a:pt x="173" y="179"/>
                  </a:cubicBezTo>
                  <a:cubicBezTo>
                    <a:pt x="186" y="179"/>
                    <a:pt x="200" y="170"/>
                    <a:pt x="213" y="153"/>
                  </a:cubicBezTo>
                  <a:cubicBezTo>
                    <a:pt x="226" y="135"/>
                    <a:pt x="233" y="116"/>
                    <a:pt x="233" y="96"/>
                  </a:cubicBezTo>
                  <a:cubicBezTo>
                    <a:pt x="233" y="74"/>
                    <a:pt x="224" y="55"/>
                    <a:pt x="206" y="40"/>
                  </a:cubicBezTo>
                  <a:cubicBezTo>
                    <a:pt x="197" y="32"/>
                    <a:pt x="187" y="26"/>
                    <a:pt x="177" y="22"/>
                  </a:cubicBezTo>
                  <a:cubicBezTo>
                    <a:pt x="166" y="19"/>
                    <a:pt x="155" y="17"/>
                    <a:pt x="143" y="17"/>
                  </a:cubicBezTo>
                  <a:cubicBezTo>
                    <a:pt x="137" y="17"/>
                    <a:pt x="137" y="17"/>
                    <a:pt x="137" y="17"/>
                  </a:cubicBezTo>
                  <a:cubicBezTo>
                    <a:pt x="133" y="17"/>
                    <a:pt x="133" y="17"/>
                    <a:pt x="133" y="17"/>
                  </a:cubicBezTo>
                  <a:cubicBezTo>
                    <a:pt x="102" y="19"/>
                    <a:pt x="76" y="32"/>
                    <a:pt x="54" y="55"/>
                  </a:cubicBezTo>
                  <a:cubicBezTo>
                    <a:pt x="32" y="78"/>
                    <a:pt x="21" y="104"/>
                    <a:pt x="21" y="133"/>
                  </a:cubicBezTo>
                  <a:cubicBezTo>
                    <a:pt x="21" y="159"/>
                    <a:pt x="30" y="181"/>
                    <a:pt x="48" y="197"/>
                  </a:cubicBezTo>
                  <a:cubicBezTo>
                    <a:pt x="67" y="214"/>
                    <a:pt x="93" y="223"/>
                    <a:pt x="125" y="223"/>
                  </a:cubicBezTo>
                  <a:cubicBezTo>
                    <a:pt x="146" y="223"/>
                    <a:pt x="166" y="219"/>
                    <a:pt x="184" y="211"/>
                  </a:cubicBezTo>
                  <a:cubicBezTo>
                    <a:pt x="193" y="208"/>
                    <a:pt x="203" y="201"/>
                    <a:pt x="216" y="193"/>
                  </a:cubicBezTo>
                  <a:cubicBezTo>
                    <a:pt x="226" y="199"/>
                    <a:pt x="226" y="199"/>
                    <a:pt x="226" y="199"/>
                  </a:cubicBezTo>
                  <a:cubicBezTo>
                    <a:pt x="210" y="212"/>
                    <a:pt x="195" y="222"/>
                    <a:pt x="180" y="228"/>
                  </a:cubicBezTo>
                  <a:cubicBezTo>
                    <a:pt x="163" y="236"/>
                    <a:pt x="144" y="239"/>
                    <a:pt x="125" y="239"/>
                  </a:cubicBezTo>
                  <a:cubicBezTo>
                    <a:pt x="91" y="239"/>
                    <a:pt x="62" y="230"/>
                    <a:pt x="38" y="211"/>
                  </a:cubicBezTo>
                  <a:cubicBezTo>
                    <a:pt x="13" y="191"/>
                    <a:pt x="0" y="165"/>
                    <a:pt x="0" y="135"/>
                  </a:cubicBezTo>
                  <a:cubicBezTo>
                    <a:pt x="0" y="103"/>
                    <a:pt x="12" y="73"/>
                    <a:pt x="37" y="45"/>
                  </a:cubicBezTo>
                  <a:cubicBezTo>
                    <a:pt x="64" y="15"/>
                    <a:pt x="96" y="0"/>
                    <a:pt x="134" y="0"/>
                  </a:cubicBezTo>
                  <a:cubicBezTo>
                    <a:pt x="166" y="0"/>
                    <a:pt x="193" y="9"/>
                    <a:pt x="215" y="27"/>
                  </a:cubicBezTo>
                  <a:cubicBezTo>
                    <a:pt x="236" y="45"/>
                    <a:pt x="247" y="68"/>
                    <a:pt x="247" y="97"/>
                  </a:cubicBezTo>
                  <a:cubicBezTo>
                    <a:pt x="247" y="107"/>
                    <a:pt x="245" y="119"/>
                    <a:pt x="242" y="130"/>
                  </a:cubicBezTo>
                  <a:close/>
                  <a:moveTo>
                    <a:pt x="153" y="66"/>
                  </a:moveTo>
                  <a:cubicBezTo>
                    <a:pt x="150" y="65"/>
                    <a:pt x="148" y="65"/>
                    <a:pt x="145" y="65"/>
                  </a:cubicBezTo>
                  <a:cubicBezTo>
                    <a:pt x="137" y="65"/>
                    <a:pt x="127" y="70"/>
                    <a:pt x="117" y="81"/>
                  </a:cubicBezTo>
                  <a:cubicBezTo>
                    <a:pt x="109" y="91"/>
                    <a:pt x="102" y="102"/>
                    <a:pt x="95" y="116"/>
                  </a:cubicBezTo>
                  <a:cubicBezTo>
                    <a:pt x="92" y="124"/>
                    <a:pt x="89" y="132"/>
                    <a:pt x="87" y="139"/>
                  </a:cubicBezTo>
                  <a:cubicBezTo>
                    <a:pt x="84" y="148"/>
                    <a:pt x="83" y="155"/>
                    <a:pt x="83" y="161"/>
                  </a:cubicBezTo>
                  <a:cubicBezTo>
                    <a:pt x="83" y="165"/>
                    <a:pt x="84" y="169"/>
                    <a:pt x="85" y="172"/>
                  </a:cubicBezTo>
                  <a:cubicBezTo>
                    <a:pt x="87" y="175"/>
                    <a:pt x="89" y="177"/>
                    <a:pt x="93" y="179"/>
                  </a:cubicBezTo>
                  <a:cubicBezTo>
                    <a:pt x="97" y="181"/>
                    <a:pt x="101" y="182"/>
                    <a:pt x="105" y="182"/>
                  </a:cubicBezTo>
                  <a:cubicBezTo>
                    <a:pt x="116" y="182"/>
                    <a:pt x="127" y="174"/>
                    <a:pt x="136" y="158"/>
                  </a:cubicBezTo>
                  <a:cubicBezTo>
                    <a:pt x="137" y="156"/>
                    <a:pt x="139" y="153"/>
                    <a:pt x="141" y="149"/>
                  </a:cubicBezTo>
                  <a:cubicBezTo>
                    <a:pt x="143" y="145"/>
                    <a:pt x="146" y="139"/>
                    <a:pt x="149" y="132"/>
                  </a:cubicBezTo>
                  <a:cubicBezTo>
                    <a:pt x="153" y="124"/>
                    <a:pt x="157" y="116"/>
                    <a:pt x="159" y="109"/>
                  </a:cubicBezTo>
                  <a:cubicBezTo>
                    <a:pt x="162" y="99"/>
                    <a:pt x="164" y="92"/>
                    <a:pt x="164" y="85"/>
                  </a:cubicBezTo>
                  <a:cubicBezTo>
                    <a:pt x="164" y="80"/>
                    <a:pt x="163" y="77"/>
                    <a:pt x="161" y="73"/>
                  </a:cubicBezTo>
                  <a:cubicBezTo>
                    <a:pt x="160" y="70"/>
                    <a:pt x="157" y="68"/>
                    <a:pt x="153" y="6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82"/>
            <p:cNvSpPr>
              <a:spLocks noEditPoints="1"/>
            </p:cNvSpPr>
            <p:nvPr/>
          </p:nvSpPr>
          <p:spPr bwMode="auto">
            <a:xfrm>
              <a:off x="3161854" y="729523"/>
              <a:ext cx="333925" cy="322310"/>
            </a:xfrm>
            <a:custGeom>
              <a:avLst/>
              <a:gdLst>
                <a:gd name="T0" fmla="*/ 166 w 195"/>
                <a:gd name="T1" fmla="*/ 139 h 188"/>
                <a:gd name="T2" fmla="*/ 124 w 195"/>
                <a:gd name="T3" fmla="*/ 155 h 188"/>
                <a:gd name="T4" fmla="*/ 112 w 195"/>
                <a:gd name="T5" fmla="*/ 147 h 188"/>
                <a:gd name="T6" fmla="*/ 95 w 195"/>
                <a:gd name="T7" fmla="*/ 149 h 188"/>
                <a:gd name="T8" fmla="*/ 77 w 195"/>
                <a:gd name="T9" fmla="*/ 153 h 188"/>
                <a:gd name="T10" fmla="*/ 51 w 195"/>
                <a:gd name="T11" fmla="*/ 139 h 188"/>
                <a:gd name="T12" fmla="*/ 49 w 195"/>
                <a:gd name="T13" fmla="*/ 102 h 188"/>
                <a:gd name="T14" fmla="*/ 79 w 195"/>
                <a:gd name="T15" fmla="*/ 54 h 188"/>
                <a:gd name="T16" fmla="*/ 115 w 195"/>
                <a:gd name="T17" fmla="*/ 41 h 188"/>
                <a:gd name="T18" fmla="*/ 130 w 195"/>
                <a:gd name="T19" fmla="*/ 49 h 188"/>
                <a:gd name="T20" fmla="*/ 143 w 195"/>
                <a:gd name="T21" fmla="*/ 46 h 188"/>
                <a:gd name="T22" fmla="*/ 132 w 195"/>
                <a:gd name="T23" fmla="*/ 121 h 188"/>
                <a:gd name="T24" fmla="*/ 129 w 195"/>
                <a:gd name="T25" fmla="*/ 135 h 188"/>
                <a:gd name="T26" fmla="*/ 134 w 195"/>
                <a:gd name="T27" fmla="*/ 141 h 188"/>
                <a:gd name="T28" fmla="*/ 168 w 195"/>
                <a:gd name="T29" fmla="*/ 120 h 188"/>
                <a:gd name="T30" fmla="*/ 162 w 195"/>
                <a:gd name="T31" fmla="*/ 31 h 188"/>
                <a:gd name="T32" fmla="*/ 113 w 195"/>
                <a:gd name="T33" fmla="*/ 13 h 188"/>
                <a:gd name="T34" fmla="*/ 105 w 195"/>
                <a:gd name="T35" fmla="*/ 13 h 188"/>
                <a:gd name="T36" fmla="*/ 17 w 195"/>
                <a:gd name="T37" fmla="*/ 105 h 188"/>
                <a:gd name="T38" fmla="*/ 99 w 195"/>
                <a:gd name="T39" fmla="*/ 176 h 188"/>
                <a:gd name="T40" fmla="*/ 170 w 195"/>
                <a:gd name="T41" fmla="*/ 152 h 188"/>
                <a:gd name="T42" fmla="*/ 142 w 195"/>
                <a:gd name="T43" fmla="*/ 180 h 188"/>
                <a:gd name="T44" fmla="*/ 30 w 195"/>
                <a:gd name="T45" fmla="*/ 166 h 188"/>
                <a:gd name="T46" fmla="*/ 29 w 195"/>
                <a:gd name="T47" fmla="*/ 36 h 188"/>
                <a:gd name="T48" fmla="*/ 169 w 195"/>
                <a:gd name="T49" fmla="*/ 22 h 188"/>
                <a:gd name="T50" fmla="*/ 191 w 195"/>
                <a:gd name="T51" fmla="*/ 103 h 188"/>
                <a:gd name="T52" fmla="*/ 115 w 195"/>
                <a:gd name="T53" fmla="*/ 51 h 188"/>
                <a:gd name="T54" fmla="*/ 75 w 195"/>
                <a:gd name="T55" fmla="*/ 92 h 188"/>
                <a:gd name="T56" fmla="*/ 66 w 195"/>
                <a:gd name="T57" fmla="*/ 127 h 188"/>
                <a:gd name="T58" fmla="*/ 74 w 195"/>
                <a:gd name="T59" fmla="*/ 141 h 188"/>
                <a:gd name="T60" fmla="*/ 107 w 195"/>
                <a:gd name="T61" fmla="*/ 124 h 188"/>
                <a:gd name="T62" fmla="*/ 118 w 195"/>
                <a:gd name="T63" fmla="*/ 104 h 188"/>
                <a:gd name="T64" fmla="*/ 129 w 195"/>
                <a:gd name="T65" fmla="*/ 67 h 188"/>
                <a:gd name="T66" fmla="*/ 121 w 195"/>
                <a:gd name="T67" fmla="*/ 52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5" h="188">
                  <a:moveTo>
                    <a:pt x="191" y="103"/>
                  </a:moveTo>
                  <a:cubicBezTo>
                    <a:pt x="186" y="116"/>
                    <a:pt x="178" y="128"/>
                    <a:pt x="166" y="139"/>
                  </a:cubicBezTo>
                  <a:cubicBezTo>
                    <a:pt x="153" y="150"/>
                    <a:pt x="141" y="155"/>
                    <a:pt x="129" y="155"/>
                  </a:cubicBezTo>
                  <a:cubicBezTo>
                    <a:pt x="124" y="155"/>
                    <a:pt x="124" y="155"/>
                    <a:pt x="124" y="155"/>
                  </a:cubicBezTo>
                  <a:cubicBezTo>
                    <a:pt x="123" y="155"/>
                    <a:pt x="121" y="154"/>
                    <a:pt x="118" y="153"/>
                  </a:cubicBezTo>
                  <a:cubicBezTo>
                    <a:pt x="116" y="153"/>
                    <a:pt x="114" y="151"/>
                    <a:pt x="112" y="147"/>
                  </a:cubicBezTo>
                  <a:cubicBezTo>
                    <a:pt x="110" y="139"/>
                    <a:pt x="110" y="139"/>
                    <a:pt x="110" y="139"/>
                  </a:cubicBezTo>
                  <a:cubicBezTo>
                    <a:pt x="105" y="143"/>
                    <a:pt x="100" y="146"/>
                    <a:pt x="95" y="149"/>
                  </a:cubicBezTo>
                  <a:cubicBezTo>
                    <a:pt x="92" y="150"/>
                    <a:pt x="89" y="151"/>
                    <a:pt x="86" y="152"/>
                  </a:cubicBezTo>
                  <a:cubicBezTo>
                    <a:pt x="83" y="152"/>
                    <a:pt x="80" y="153"/>
                    <a:pt x="77" y="153"/>
                  </a:cubicBezTo>
                  <a:cubicBezTo>
                    <a:pt x="73" y="153"/>
                    <a:pt x="68" y="152"/>
                    <a:pt x="64" y="150"/>
                  </a:cubicBezTo>
                  <a:cubicBezTo>
                    <a:pt x="58" y="148"/>
                    <a:pt x="54" y="144"/>
                    <a:pt x="51" y="139"/>
                  </a:cubicBezTo>
                  <a:cubicBezTo>
                    <a:pt x="48" y="133"/>
                    <a:pt x="47" y="127"/>
                    <a:pt x="47" y="119"/>
                  </a:cubicBezTo>
                  <a:cubicBezTo>
                    <a:pt x="47" y="113"/>
                    <a:pt x="48" y="107"/>
                    <a:pt x="49" y="102"/>
                  </a:cubicBezTo>
                  <a:cubicBezTo>
                    <a:pt x="51" y="96"/>
                    <a:pt x="53" y="91"/>
                    <a:pt x="56" y="86"/>
                  </a:cubicBezTo>
                  <a:cubicBezTo>
                    <a:pt x="62" y="72"/>
                    <a:pt x="70" y="62"/>
                    <a:pt x="79" y="54"/>
                  </a:cubicBezTo>
                  <a:cubicBezTo>
                    <a:pt x="89" y="46"/>
                    <a:pt x="99" y="41"/>
                    <a:pt x="110" y="41"/>
                  </a:cubicBezTo>
                  <a:cubicBezTo>
                    <a:pt x="115" y="41"/>
                    <a:pt x="115" y="41"/>
                    <a:pt x="115" y="41"/>
                  </a:cubicBezTo>
                  <a:cubicBezTo>
                    <a:pt x="118" y="42"/>
                    <a:pt x="118" y="42"/>
                    <a:pt x="118" y="42"/>
                  </a:cubicBezTo>
                  <a:cubicBezTo>
                    <a:pt x="123" y="43"/>
                    <a:pt x="127" y="45"/>
                    <a:pt x="130" y="49"/>
                  </a:cubicBezTo>
                  <a:cubicBezTo>
                    <a:pt x="137" y="58"/>
                    <a:pt x="137" y="58"/>
                    <a:pt x="137" y="58"/>
                  </a:cubicBezTo>
                  <a:cubicBezTo>
                    <a:pt x="143" y="46"/>
                    <a:pt x="143" y="46"/>
                    <a:pt x="143" y="46"/>
                  </a:cubicBezTo>
                  <a:cubicBezTo>
                    <a:pt x="163" y="46"/>
                    <a:pt x="163" y="46"/>
                    <a:pt x="163" y="46"/>
                  </a:cubicBezTo>
                  <a:cubicBezTo>
                    <a:pt x="132" y="121"/>
                    <a:pt x="132" y="121"/>
                    <a:pt x="132" y="121"/>
                  </a:cubicBezTo>
                  <a:cubicBezTo>
                    <a:pt x="130" y="129"/>
                    <a:pt x="130" y="129"/>
                    <a:pt x="130" y="129"/>
                  </a:cubicBezTo>
                  <a:cubicBezTo>
                    <a:pt x="129" y="131"/>
                    <a:pt x="129" y="134"/>
                    <a:pt x="129" y="135"/>
                  </a:cubicBezTo>
                  <a:cubicBezTo>
                    <a:pt x="129" y="138"/>
                    <a:pt x="129" y="140"/>
                    <a:pt x="131" y="140"/>
                  </a:cubicBezTo>
                  <a:cubicBezTo>
                    <a:pt x="134" y="141"/>
                    <a:pt x="134" y="141"/>
                    <a:pt x="134" y="141"/>
                  </a:cubicBezTo>
                  <a:cubicBezTo>
                    <a:pt x="137" y="141"/>
                    <a:pt x="137" y="141"/>
                    <a:pt x="137" y="141"/>
                  </a:cubicBezTo>
                  <a:cubicBezTo>
                    <a:pt x="147" y="141"/>
                    <a:pt x="157" y="134"/>
                    <a:pt x="168" y="120"/>
                  </a:cubicBezTo>
                  <a:cubicBezTo>
                    <a:pt x="178" y="107"/>
                    <a:pt x="183" y="92"/>
                    <a:pt x="183" y="76"/>
                  </a:cubicBezTo>
                  <a:cubicBezTo>
                    <a:pt x="183" y="58"/>
                    <a:pt x="176" y="43"/>
                    <a:pt x="162" y="31"/>
                  </a:cubicBezTo>
                  <a:cubicBezTo>
                    <a:pt x="155" y="25"/>
                    <a:pt x="148" y="21"/>
                    <a:pt x="139" y="18"/>
                  </a:cubicBezTo>
                  <a:cubicBezTo>
                    <a:pt x="131" y="15"/>
                    <a:pt x="122" y="13"/>
                    <a:pt x="113" y="13"/>
                  </a:cubicBezTo>
                  <a:cubicBezTo>
                    <a:pt x="108" y="13"/>
                    <a:pt x="108" y="13"/>
                    <a:pt x="108" y="13"/>
                  </a:cubicBezTo>
                  <a:cubicBezTo>
                    <a:pt x="105" y="13"/>
                    <a:pt x="105" y="13"/>
                    <a:pt x="105" y="13"/>
                  </a:cubicBezTo>
                  <a:cubicBezTo>
                    <a:pt x="81" y="16"/>
                    <a:pt x="60" y="26"/>
                    <a:pt x="43" y="44"/>
                  </a:cubicBezTo>
                  <a:cubicBezTo>
                    <a:pt x="26" y="62"/>
                    <a:pt x="17" y="82"/>
                    <a:pt x="17" y="105"/>
                  </a:cubicBezTo>
                  <a:cubicBezTo>
                    <a:pt x="17" y="126"/>
                    <a:pt x="24" y="142"/>
                    <a:pt x="38" y="155"/>
                  </a:cubicBezTo>
                  <a:cubicBezTo>
                    <a:pt x="53" y="169"/>
                    <a:pt x="73" y="176"/>
                    <a:pt x="99" y="176"/>
                  </a:cubicBezTo>
                  <a:cubicBezTo>
                    <a:pt x="115" y="176"/>
                    <a:pt x="131" y="173"/>
                    <a:pt x="145" y="166"/>
                  </a:cubicBezTo>
                  <a:cubicBezTo>
                    <a:pt x="152" y="164"/>
                    <a:pt x="160" y="159"/>
                    <a:pt x="170" y="152"/>
                  </a:cubicBezTo>
                  <a:cubicBezTo>
                    <a:pt x="178" y="157"/>
                    <a:pt x="178" y="157"/>
                    <a:pt x="178" y="157"/>
                  </a:cubicBezTo>
                  <a:cubicBezTo>
                    <a:pt x="166" y="167"/>
                    <a:pt x="154" y="175"/>
                    <a:pt x="142" y="180"/>
                  </a:cubicBezTo>
                  <a:cubicBezTo>
                    <a:pt x="128" y="185"/>
                    <a:pt x="114" y="188"/>
                    <a:pt x="98" y="188"/>
                  </a:cubicBezTo>
                  <a:cubicBezTo>
                    <a:pt x="72" y="188"/>
                    <a:pt x="49" y="181"/>
                    <a:pt x="30" y="166"/>
                  </a:cubicBezTo>
                  <a:cubicBezTo>
                    <a:pt x="10" y="150"/>
                    <a:pt x="0" y="130"/>
                    <a:pt x="0" y="106"/>
                  </a:cubicBezTo>
                  <a:cubicBezTo>
                    <a:pt x="0" y="81"/>
                    <a:pt x="10" y="58"/>
                    <a:pt x="29" y="36"/>
                  </a:cubicBezTo>
                  <a:cubicBezTo>
                    <a:pt x="51" y="12"/>
                    <a:pt x="76" y="0"/>
                    <a:pt x="105" y="0"/>
                  </a:cubicBezTo>
                  <a:cubicBezTo>
                    <a:pt x="131" y="0"/>
                    <a:pt x="152" y="8"/>
                    <a:pt x="169" y="22"/>
                  </a:cubicBezTo>
                  <a:cubicBezTo>
                    <a:pt x="186" y="36"/>
                    <a:pt x="195" y="54"/>
                    <a:pt x="195" y="76"/>
                  </a:cubicBezTo>
                  <a:cubicBezTo>
                    <a:pt x="195" y="85"/>
                    <a:pt x="193" y="94"/>
                    <a:pt x="191" y="103"/>
                  </a:cubicBezTo>
                  <a:close/>
                  <a:moveTo>
                    <a:pt x="121" y="52"/>
                  </a:moveTo>
                  <a:cubicBezTo>
                    <a:pt x="119" y="51"/>
                    <a:pt x="117" y="51"/>
                    <a:pt x="115" y="51"/>
                  </a:cubicBezTo>
                  <a:cubicBezTo>
                    <a:pt x="108" y="51"/>
                    <a:pt x="101" y="55"/>
                    <a:pt x="93" y="64"/>
                  </a:cubicBezTo>
                  <a:cubicBezTo>
                    <a:pt x="86" y="72"/>
                    <a:pt x="80" y="81"/>
                    <a:pt x="75" y="92"/>
                  </a:cubicBezTo>
                  <a:cubicBezTo>
                    <a:pt x="73" y="98"/>
                    <a:pt x="71" y="104"/>
                    <a:pt x="69" y="109"/>
                  </a:cubicBezTo>
                  <a:cubicBezTo>
                    <a:pt x="67" y="116"/>
                    <a:pt x="66" y="122"/>
                    <a:pt x="66" y="127"/>
                  </a:cubicBezTo>
                  <a:cubicBezTo>
                    <a:pt x="66" y="130"/>
                    <a:pt x="66" y="133"/>
                    <a:pt x="67" y="136"/>
                  </a:cubicBezTo>
                  <a:cubicBezTo>
                    <a:pt x="69" y="138"/>
                    <a:pt x="71" y="140"/>
                    <a:pt x="74" y="141"/>
                  </a:cubicBezTo>
                  <a:cubicBezTo>
                    <a:pt x="77" y="142"/>
                    <a:pt x="80" y="143"/>
                    <a:pt x="83" y="143"/>
                  </a:cubicBezTo>
                  <a:cubicBezTo>
                    <a:pt x="92" y="143"/>
                    <a:pt x="100" y="137"/>
                    <a:pt x="107" y="124"/>
                  </a:cubicBezTo>
                  <a:cubicBezTo>
                    <a:pt x="108" y="123"/>
                    <a:pt x="109" y="121"/>
                    <a:pt x="111" y="118"/>
                  </a:cubicBezTo>
                  <a:cubicBezTo>
                    <a:pt x="113" y="114"/>
                    <a:pt x="115" y="110"/>
                    <a:pt x="118" y="104"/>
                  </a:cubicBezTo>
                  <a:cubicBezTo>
                    <a:pt x="121" y="98"/>
                    <a:pt x="124" y="92"/>
                    <a:pt x="126" y="86"/>
                  </a:cubicBezTo>
                  <a:cubicBezTo>
                    <a:pt x="128" y="78"/>
                    <a:pt x="129" y="72"/>
                    <a:pt x="129" y="67"/>
                  </a:cubicBezTo>
                  <a:cubicBezTo>
                    <a:pt x="129" y="63"/>
                    <a:pt x="129" y="60"/>
                    <a:pt x="127" y="58"/>
                  </a:cubicBezTo>
                  <a:cubicBezTo>
                    <a:pt x="126" y="55"/>
                    <a:pt x="124" y="54"/>
                    <a:pt x="121" y="5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p:cNvGrpSpPr/>
            <p:nvPr/>
          </p:nvGrpSpPr>
          <p:grpSpPr>
            <a:xfrm>
              <a:off x="6252570" y="3479513"/>
              <a:ext cx="352531" cy="276864"/>
              <a:chOff x="3239991" y="2406834"/>
              <a:chExt cx="649993" cy="510479"/>
            </a:xfrm>
          </p:grpSpPr>
          <p:sp>
            <p:nvSpPr>
              <p:cNvPr id="210" name="Freeform 29"/>
              <p:cNvSpPr>
                <a:spLocks/>
              </p:cNvSpPr>
              <p:nvPr/>
            </p:nvSpPr>
            <p:spPr bwMode="auto">
              <a:xfrm>
                <a:off x="3239991" y="2448769"/>
                <a:ext cx="455640" cy="468544"/>
              </a:xfrm>
              <a:custGeom>
                <a:avLst/>
                <a:gdLst>
                  <a:gd name="T0" fmla="*/ 190 w 239"/>
                  <a:gd name="T1" fmla="*/ 0 h 246"/>
                  <a:gd name="T2" fmla="*/ 49 w 239"/>
                  <a:gd name="T3" fmla="*/ 0 h 246"/>
                  <a:gd name="T4" fmla="*/ 0 w 239"/>
                  <a:gd name="T5" fmla="*/ 49 h 246"/>
                  <a:gd name="T6" fmla="*/ 0 w 239"/>
                  <a:gd name="T7" fmla="*/ 128 h 246"/>
                  <a:gd name="T8" fmla="*/ 49 w 239"/>
                  <a:gd name="T9" fmla="*/ 177 h 246"/>
                  <a:gd name="T10" fmla="*/ 56 w 239"/>
                  <a:gd name="T11" fmla="*/ 177 h 246"/>
                  <a:gd name="T12" fmla="*/ 31 w 239"/>
                  <a:gd name="T13" fmla="*/ 245 h 246"/>
                  <a:gd name="T14" fmla="*/ 120 w 239"/>
                  <a:gd name="T15" fmla="*/ 177 h 246"/>
                  <a:gd name="T16" fmla="*/ 190 w 239"/>
                  <a:gd name="T17" fmla="*/ 177 h 246"/>
                  <a:gd name="T18" fmla="*/ 239 w 239"/>
                  <a:gd name="T19" fmla="*/ 128 h 246"/>
                  <a:gd name="T20" fmla="*/ 239 w 239"/>
                  <a:gd name="T21" fmla="*/ 49 h 246"/>
                  <a:gd name="T22" fmla="*/ 190 w 239"/>
                  <a:gd name="T2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9" h="246">
                    <a:moveTo>
                      <a:pt x="190" y="0"/>
                    </a:moveTo>
                    <a:cubicBezTo>
                      <a:pt x="49" y="0"/>
                      <a:pt x="49" y="0"/>
                      <a:pt x="49" y="0"/>
                    </a:cubicBezTo>
                    <a:cubicBezTo>
                      <a:pt x="22" y="0"/>
                      <a:pt x="0" y="22"/>
                      <a:pt x="0" y="49"/>
                    </a:cubicBezTo>
                    <a:cubicBezTo>
                      <a:pt x="0" y="128"/>
                      <a:pt x="0" y="128"/>
                      <a:pt x="0" y="128"/>
                    </a:cubicBezTo>
                    <a:cubicBezTo>
                      <a:pt x="0" y="155"/>
                      <a:pt x="22" y="177"/>
                      <a:pt x="49" y="177"/>
                    </a:cubicBezTo>
                    <a:cubicBezTo>
                      <a:pt x="56" y="177"/>
                      <a:pt x="56" y="177"/>
                      <a:pt x="56" y="177"/>
                    </a:cubicBezTo>
                    <a:cubicBezTo>
                      <a:pt x="49" y="198"/>
                      <a:pt x="31" y="246"/>
                      <a:pt x="31" y="245"/>
                    </a:cubicBezTo>
                    <a:cubicBezTo>
                      <a:pt x="32" y="244"/>
                      <a:pt x="96" y="195"/>
                      <a:pt x="120" y="177"/>
                    </a:cubicBezTo>
                    <a:cubicBezTo>
                      <a:pt x="190" y="177"/>
                      <a:pt x="190" y="177"/>
                      <a:pt x="190" y="177"/>
                    </a:cubicBezTo>
                    <a:cubicBezTo>
                      <a:pt x="217" y="177"/>
                      <a:pt x="239" y="155"/>
                      <a:pt x="239" y="128"/>
                    </a:cubicBezTo>
                    <a:cubicBezTo>
                      <a:pt x="239" y="49"/>
                      <a:pt x="239" y="49"/>
                      <a:pt x="239" y="49"/>
                    </a:cubicBezTo>
                    <a:cubicBezTo>
                      <a:pt x="239" y="22"/>
                      <a:pt x="217" y="0"/>
                      <a:pt x="190"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1" name="Freeform 30"/>
              <p:cNvSpPr>
                <a:spLocks/>
              </p:cNvSpPr>
              <p:nvPr/>
            </p:nvSpPr>
            <p:spPr bwMode="auto">
              <a:xfrm>
                <a:off x="3558536" y="2406834"/>
                <a:ext cx="331448" cy="384674"/>
              </a:xfrm>
              <a:custGeom>
                <a:avLst/>
                <a:gdLst>
                  <a:gd name="T0" fmla="*/ 134 w 174"/>
                  <a:gd name="T1" fmla="*/ 0 h 202"/>
                  <a:gd name="T2" fmla="*/ 18 w 174"/>
                  <a:gd name="T3" fmla="*/ 0 h 202"/>
                  <a:gd name="T4" fmla="*/ 0 w 174"/>
                  <a:gd name="T5" fmla="*/ 5 h 202"/>
                  <a:gd name="T6" fmla="*/ 34 w 174"/>
                  <a:gd name="T7" fmla="*/ 5 h 202"/>
                  <a:gd name="T8" fmla="*/ 90 w 174"/>
                  <a:gd name="T9" fmla="*/ 61 h 202"/>
                  <a:gd name="T10" fmla="*/ 90 w 174"/>
                  <a:gd name="T11" fmla="*/ 151 h 202"/>
                  <a:gd name="T12" fmla="*/ 89 w 174"/>
                  <a:gd name="T13" fmla="*/ 156 h 202"/>
                  <a:gd name="T14" fmla="*/ 148 w 174"/>
                  <a:gd name="T15" fmla="*/ 201 h 202"/>
                  <a:gd name="T16" fmla="*/ 128 w 174"/>
                  <a:gd name="T17" fmla="*/ 145 h 202"/>
                  <a:gd name="T18" fmla="*/ 134 w 174"/>
                  <a:gd name="T19" fmla="*/ 145 h 202"/>
                  <a:gd name="T20" fmla="*/ 174 w 174"/>
                  <a:gd name="T21" fmla="*/ 105 h 202"/>
                  <a:gd name="T22" fmla="*/ 174 w 174"/>
                  <a:gd name="T23" fmla="*/ 40 h 202"/>
                  <a:gd name="T24" fmla="*/ 134 w 174"/>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02">
                    <a:moveTo>
                      <a:pt x="134" y="0"/>
                    </a:moveTo>
                    <a:cubicBezTo>
                      <a:pt x="18" y="0"/>
                      <a:pt x="18" y="0"/>
                      <a:pt x="18" y="0"/>
                    </a:cubicBezTo>
                    <a:cubicBezTo>
                      <a:pt x="12" y="0"/>
                      <a:pt x="6" y="2"/>
                      <a:pt x="0" y="5"/>
                    </a:cubicBezTo>
                    <a:cubicBezTo>
                      <a:pt x="34" y="5"/>
                      <a:pt x="34" y="5"/>
                      <a:pt x="34" y="5"/>
                    </a:cubicBezTo>
                    <a:cubicBezTo>
                      <a:pt x="65" y="5"/>
                      <a:pt x="90" y="30"/>
                      <a:pt x="90" y="61"/>
                    </a:cubicBezTo>
                    <a:cubicBezTo>
                      <a:pt x="90" y="151"/>
                      <a:pt x="90" y="151"/>
                      <a:pt x="90" y="151"/>
                    </a:cubicBezTo>
                    <a:cubicBezTo>
                      <a:pt x="90" y="153"/>
                      <a:pt x="90" y="154"/>
                      <a:pt x="89" y="156"/>
                    </a:cubicBezTo>
                    <a:cubicBezTo>
                      <a:pt x="113" y="173"/>
                      <a:pt x="148" y="200"/>
                      <a:pt x="148" y="201"/>
                    </a:cubicBezTo>
                    <a:cubicBezTo>
                      <a:pt x="149" y="202"/>
                      <a:pt x="134" y="162"/>
                      <a:pt x="128" y="145"/>
                    </a:cubicBezTo>
                    <a:cubicBezTo>
                      <a:pt x="134" y="145"/>
                      <a:pt x="134" y="145"/>
                      <a:pt x="134" y="145"/>
                    </a:cubicBezTo>
                    <a:cubicBezTo>
                      <a:pt x="156" y="145"/>
                      <a:pt x="174" y="127"/>
                      <a:pt x="174" y="105"/>
                    </a:cubicBezTo>
                    <a:cubicBezTo>
                      <a:pt x="174" y="40"/>
                      <a:pt x="174" y="40"/>
                      <a:pt x="174" y="40"/>
                    </a:cubicBezTo>
                    <a:cubicBezTo>
                      <a:pt x="174" y="18"/>
                      <a:pt x="156" y="0"/>
                      <a:pt x="134"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39" name="Group 138"/>
            <p:cNvGrpSpPr/>
            <p:nvPr/>
          </p:nvGrpSpPr>
          <p:grpSpPr>
            <a:xfrm>
              <a:off x="5069448" y="3140540"/>
              <a:ext cx="352531" cy="277739"/>
              <a:chOff x="1058564" y="1781841"/>
              <a:chExt cx="649993" cy="512092"/>
            </a:xfrm>
            <a:solidFill>
              <a:schemeClr val="accent1"/>
            </a:solidFill>
          </p:grpSpPr>
          <p:sp>
            <p:nvSpPr>
              <p:cNvPr id="208" name="Freeform 31"/>
              <p:cNvSpPr>
                <a:spLocks/>
              </p:cNvSpPr>
              <p:nvPr/>
            </p:nvSpPr>
            <p:spPr bwMode="auto">
              <a:xfrm>
                <a:off x="1058564" y="1823776"/>
                <a:ext cx="457253" cy="470157"/>
              </a:xfrm>
              <a:custGeom>
                <a:avLst/>
                <a:gdLst>
                  <a:gd name="T0" fmla="*/ 191 w 240"/>
                  <a:gd name="T1" fmla="*/ 0 h 247"/>
                  <a:gd name="T2" fmla="*/ 49 w 240"/>
                  <a:gd name="T3" fmla="*/ 0 h 247"/>
                  <a:gd name="T4" fmla="*/ 0 w 240"/>
                  <a:gd name="T5" fmla="*/ 49 h 247"/>
                  <a:gd name="T6" fmla="*/ 0 w 240"/>
                  <a:gd name="T7" fmla="*/ 129 h 247"/>
                  <a:gd name="T8" fmla="*/ 49 w 240"/>
                  <a:gd name="T9" fmla="*/ 178 h 247"/>
                  <a:gd name="T10" fmla="*/ 57 w 240"/>
                  <a:gd name="T11" fmla="*/ 178 h 247"/>
                  <a:gd name="T12" fmla="*/ 32 w 240"/>
                  <a:gd name="T13" fmla="*/ 245 h 247"/>
                  <a:gd name="T14" fmla="*/ 121 w 240"/>
                  <a:gd name="T15" fmla="*/ 178 h 247"/>
                  <a:gd name="T16" fmla="*/ 191 w 240"/>
                  <a:gd name="T17" fmla="*/ 178 h 247"/>
                  <a:gd name="T18" fmla="*/ 240 w 240"/>
                  <a:gd name="T19" fmla="*/ 129 h 247"/>
                  <a:gd name="T20" fmla="*/ 240 w 240"/>
                  <a:gd name="T21" fmla="*/ 49 h 247"/>
                  <a:gd name="T22" fmla="*/ 191 w 240"/>
                  <a:gd name="T2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7">
                    <a:moveTo>
                      <a:pt x="191" y="0"/>
                    </a:moveTo>
                    <a:cubicBezTo>
                      <a:pt x="49" y="0"/>
                      <a:pt x="49" y="0"/>
                      <a:pt x="49" y="0"/>
                    </a:cubicBezTo>
                    <a:cubicBezTo>
                      <a:pt x="22" y="0"/>
                      <a:pt x="0" y="22"/>
                      <a:pt x="0" y="49"/>
                    </a:cubicBezTo>
                    <a:cubicBezTo>
                      <a:pt x="0" y="129"/>
                      <a:pt x="0" y="129"/>
                      <a:pt x="0" y="129"/>
                    </a:cubicBezTo>
                    <a:cubicBezTo>
                      <a:pt x="0" y="156"/>
                      <a:pt x="22" y="178"/>
                      <a:pt x="49" y="178"/>
                    </a:cubicBezTo>
                    <a:cubicBezTo>
                      <a:pt x="57" y="178"/>
                      <a:pt x="57" y="178"/>
                      <a:pt x="57" y="178"/>
                    </a:cubicBezTo>
                    <a:cubicBezTo>
                      <a:pt x="49" y="198"/>
                      <a:pt x="31" y="247"/>
                      <a:pt x="32" y="245"/>
                    </a:cubicBezTo>
                    <a:cubicBezTo>
                      <a:pt x="32" y="244"/>
                      <a:pt x="97" y="196"/>
                      <a:pt x="121" y="178"/>
                    </a:cubicBezTo>
                    <a:cubicBezTo>
                      <a:pt x="191" y="178"/>
                      <a:pt x="191" y="178"/>
                      <a:pt x="191" y="178"/>
                    </a:cubicBezTo>
                    <a:cubicBezTo>
                      <a:pt x="218" y="178"/>
                      <a:pt x="240" y="156"/>
                      <a:pt x="240" y="129"/>
                    </a:cubicBezTo>
                    <a:cubicBezTo>
                      <a:pt x="240" y="49"/>
                      <a:pt x="240" y="49"/>
                      <a:pt x="240" y="49"/>
                    </a:cubicBezTo>
                    <a:cubicBezTo>
                      <a:pt x="240" y="22"/>
                      <a:pt x="218" y="0"/>
                      <a:pt x="19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9" name="Freeform 32"/>
              <p:cNvSpPr>
                <a:spLocks/>
              </p:cNvSpPr>
              <p:nvPr/>
            </p:nvSpPr>
            <p:spPr bwMode="auto">
              <a:xfrm>
                <a:off x="1378722" y="1781841"/>
                <a:ext cx="329835" cy="384674"/>
              </a:xfrm>
              <a:custGeom>
                <a:avLst/>
                <a:gdLst>
                  <a:gd name="T0" fmla="*/ 133 w 173"/>
                  <a:gd name="T1" fmla="*/ 0 h 202"/>
                  <a:gd name="T2" fmla="*/ 18 w 173"/>
                  <a:gd name="T3" fmla="*/ 0 h 202"/>
                  <a:gd name="T4" fmla="*/ 0 w 173"/>
                  <a:gd name="T5" fmla="*/ 5 h 202"/>
                  <a:gd name="T6" fmla="*/ 33 w 173"/>
                  <a:gd name="T7" fmla="*/ 5 h 202"/>
                  <a:gd name="T8" fmla="*/ 89 w 173"/>
                  <a:gd name="T9" fmla="*/ 61 h 202"/>
                  <a:gd name="T10" fmla="*/ 89 w 173"/>
                  <a:gd name="T11" fmla="*/ 151 h 202"/>
                  <a:gd name="T12" fmla="*/ 89 w 173"/>
                  <a:gd name="T13" fmla="*/ 156 h 202"/>
                  <a:gd name="T14" fmla="*/ 148 w 173"/>
                  <a:gd name="T15" fmla="*/ 201 h 202"/>
                  <a:gd name="T16" fmla="*/ 127 w 173"/>
                  <a:gd name="T17" fmla="*/ 145 h 202"/>
                  <a:gd name="T18" fmla="*/ 133 w 173"/>
                  <a:gd name="T19" fmla="*/ 145 h 202"/>
                  <a:gd name="T20" fmla="*/ 173 w 173"/>
                  <a:gd name="T21" fmla="*/ 105 h 202"/>
                  <a:gd name="T22" fmla="*/ 173 w 173"/>
                  <a:gd name="T23" fmla="*/ 41 h 202"/>
                  <a:gd name="T24" fmla="*/ 133 w 173"/>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2">
                    <a:moveTo>
                      <a:pt x="133" y="0"/>
                    </a:moveTo>
                    <a:cubicBezTo>
                      <a:pt x="18" y="0"/>
                      <a:pt x="18" y="0"/>
                      <a:pt x="18" y="0"/>
                    </a:cubicBezTo>
                    <a:cubicBezTo>
                      <a:pt x="11" y="0"/>
                      <a:pt x="5" y="2"/>
                      <a:pt x="0" y="5"/>
                    </a:cubicBezTo>
                    <a:cubicBezTo>
                      <a:pt x="33" y="5"/>
                      <a:pt x="33" y="5"/>
                      <a:pt x="33" y="5"/>
                    </a:cubicBezTo>
                    <a:cubicBezTo>
                      <a:pt x="64" y="5"/>
                      <a:pt x="89" y="30"/>
                      <a:pt x="89" y="61"/>
                    </a:cubicBezTo>
                    <a:cubicBezTo>
                      <a:pt x="89" y="151"/>
                      <a:pt x="89" y="151"/>
                      <a:pt x="89" y="151"/>
                    </a:cubicBezTo>
                    <a:cubicBezTo>
                      <a:pt x="89" y="153"/>
                      <a:pt x="89" y="154"/>
                      <a:pt x="89" y="156"/>
                    </a:cubicBezTo>
                    <a:cubicBezTo>
                      <a:pt x="113" y="174"/>
                      <a:pt x="148" y="200"/>
                      <a:pt x="148" y="201"/>
                    </a:cubicBezTo>
                    <a:cubicBezTo>
                      <a:pt x="148" y="202"/>
                      <a:pt x="133" y="162"/>
                      <a:pt x="127" y="145"/>
                    </a:cubicBezTo>
                    <a:cubicBezTo>
                      <a:pt x="133" y="145"/>
                      <a:pt x="133" y="145"/>
                      <a:pt x="133" y="145"/>
                    </a:cubicBezTo>
                    <a:cubicBezTo>
                      <a:pt x="155" y="145"/>
                      <a:pt x="173" y="127"/>
                      <a:pt x="173" y="105"/>
                    </a:cubicBezTo>
                    <a:cubicBezTo>
                      <a:pt x="173" y="41"/>
                      <a:pt x="173" y="41"/>
                      <a:pt x="173" y="41"/>
                    </a:cubicBezTo>
                    <a:cubicBezTo>
                      <a:pt x="173" y="18"/>
                      <a:pt x="155" y="0"/>
                      <a:pt x="13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0" name="Group 139"/>
            <p:cNvGrpSpPr/>
            <p:nvPr/>
          </p:nvGrpSpPr>
          <p:grpSpPr>
            <a:xfrm>
              <a:off x="5606993" y="2239530"/>
              <a:ext cx="352094" cy="276864"/>
              <a:chOff x="2049682" y="120567"/>
              <a:chExt cx="649187" cy="510479"/>
            </a:xfrm>
          </p:grpSpPr>
          <p:sp>
            <p:nvSpPr>
              <p:cNvPr id="206" name="Freeform 33"/>
              <p:cNvSpPr>
                <a:spLocks/>
              </p:cNvSpPr>
              <p:nvPr/>
            </p:nvSpPr>
            <p:spPr bwMode="auto">
              <a:xfrm>
                <a:off x="2049682" y="162502"/>
                <a:ext cx="457253" cy="468544"/>
              </a:xfrm>
              <a:custGeom>
                <a:avLst/>
                <a:gdLst>
                  <a:gd name="T0" fmla="*/ 191 w 240"/>
                  <a:gd name="T1" fmla="*/ 0 h 246"/>
                  <a:gd name="T2" fmla="*/ 49 w 240"/>
                  <a:gd name="T3" fmla="*/ 0 h 246"/>
                  <a:gd name="T4" fmla="*/ 0 w 240"/>
                  <a:gd name="T5" fmla="*/ 49 h 246"/>
                  <a:gd name="T6" fmla="*/ 0 w 240"/>
                  <a:gd name="T7" fmla="*/ 128 h 246"/>
                  <a:gd name="T8" fmla="*/ 49 w 240"/>
                  <a:gd name="T9" fmla="*/ 177 h 246"/>
                  <a:gd name="T10" fmla="*/ 57 w 240"/>
                  <a:gd name="T11" fmla="*/ 177 h 246"/>
                  <a:gd name="T12" fmla="*/ 31 w 240"/>
                  <a:gd name="T13" fmla="*/ 245 h 246"/>
                  <a:gd name="T14" fmla="*/ 121 w 240"/>
                  <a:gd name="T15" fmla="*/ 177 h 246"/>
                  <a:gd name="T16" fmla="*/ 191 w 240"/>
                  <a:gd name="T17" fmla="*/ 177 h 246"/>
                  <a:gd name="T18" fmla="*/ 240 w 240"/>
                  <a:gd name="T19" fmla="*/ 128 h 246"/>
                  <a:gd name="T20" fmla="*/ 240 w 240"/>
                  <a:gd name="T21" fmla="*/ 49 h 246"/>
                  <a:gd name="T22" fmla="*/ 191 w 240"/>
                  <a:gd name="T2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6">
                    <a:moveTo>
                      <a:pt x="191" y="0"/>
                    </a:moveTo>
                    <a:cubicBezTo>
                      <a:pt x="49" y="0"/>
                      <a:pt x="49" y="0"/>
                      <a:pt x="49" y="0"/>
                    </a:cubicBezTo>
                    <a:cubicBezTo>
                      <a:pt x="22" y="0"/>
                      <a:pt x="0" y="22"/>
                      <a:pt x="0" y="49"/>
                    </a:cubicBezTo>
                    <a:cubicBezTo>
                      <a:pt x="0" y="128"/>
                      <a:pt x="0" y="128"/>
                      <a:pt x="0" y="128"/>
                    </a:cubicBezTo>
                    <a:cubicBezTo>
                      <a:pt x="0" y="155"/>
                      <a:pt x="22" y="177"/>
                      <a:pt x="49" y="177"/>
                    </a:cubicBezTo>
                    <a:cubicBezTo>
                      <a:pt x="57" y="177"/>
                      <a:pt x="57" y="177"/>
                      <a:pt x="57" y="177"/>
                    </a:cubicBezTo>
                    <a:cubicBezTo>
                      <a:pt x="49" y="198"/>
                      <a:pt x="31" y="246"/>
                      <a:pt x="31" y="245"/>
                    </a:cubicBezTo>
                    <a:cubicBezTo>
                      <a:pt x="32" y="244"/>
                      <a:pt x="97" y="195"/>
                      <a:pt x="121" y="177"/>
                    </a:cubicBezTo>
                    <a:cubicBezTo>
                      <a:pt x="191" y="177"/>
                      <a:pt x="191" y="177"/>
                      <a:pt x="191" y="177"/>
                    </a:cubicBezTo>
                    <a:cubicBezTo>
                      <a:pt x="218" y="177"/>
                      <a:pt x="240" y="155"/>
                      <a:pt x="240" y="128"/>
                    </a:cubicBezTo>
                    <a:cubicBezTo>
                      <a:pt x="240" y="49"/>
                      <a:pt x="240" y="49"/>
                      <a:pt x="240" y="49"/>
                    </a:cubicBezTo>
                    <a:cubicBezTo>
                      <a:pt x="240" y="22"/>
                      <a:pt x="218" y="0"/>
                      <a:pt x="191"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7" name="Freeform 34"/>
              <p:cNvSpPr>
                <a:spLocks/>
              </p:cNvSpPr>
              <p:nvPr/>
            </p:nvSpPr>
            <p:spPr bwMode="auto">
              <a:xfrm>
                <a:off x="2369840" y="120567"/>
                <a:ext cx="329029" cy="383061"/>
              </a:xfrm>
              <a:custGeom>
                <a:avLst/>
                <a:gdLst>
                  <a:gd name="T0" fmla="*/ 133 w 173"/>
                  <a:gd name="T1" fmla="*/ 0 h 201"/>
                  <a:gd name="T2" fmla="*/ 17 w 173"/>
                  <a:gd name="T3" fmla="*/ 0 h 201"/>
                  <a:gd name="T4" fmla="*/ 0 w 173"/>
                  <a:gd name="T5" fmla="*/ 4 h 201"/>
                  <a:gd name="T6" fmla="*/ 33 w 173"/>
                  <a:gd name="T7" fmla="*/ 4 h 201"/>
                  <a:gd name="T8" fmla="*/ 89 w 173"/>
                  <a:gd name="T9" fmla="*/ 60 h 201"/>
                  <a:gd name="T10" fmla="*/ 89 w 173"/>
                  <a:gd name="T11" fmla="*/ 151 h 201"/>
                  <a:gd name="T12" fmla="*/ 89 w 173"/>
                  <a:gd name="T13" fmla="*/ 155 h 201"/>
                  <a:gd name="T14" fmla="*/ 148 w 173"/>
                  <a:gd name="T15" fmla="*/ 200 h 201"/>
                  <a:gd name="T16" fmla="*/ 127 w 173"/>
                  <a:gd name="T17" fmla="*/ 145 h 201"/>
                  <a:gd name="T18" fmla="*/ 133 w 173"/>
                  <a:gd name="T19" fmla="*/ 145 h 201"/>
                  <a:gd name="T20" fmla="*/ 173 w 173"/>
                  <a:gd name="T21" fmla="*/ 105 h 201"/>
                  <a:gd name="T22" fmla="*/ 173 w 173"/>
                  <a:gd name="T23" fmla="*/ 40 h 201"/>
                  <a:gd name="T24" fmla="*/ 133 w 173"/>
                  <a:gd name="T25"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1">
                    <a:moveTo>
                      <a:pt x="133" y="0"/>
                    </a:moveTo>
                    <a:cubicBezTo>
                      <a:pt x="17" y="0"/>
                      <a:pt x="17" y="0"/>
                      <a:pt x="17" y="0"/>
                    </a:cubicBezTo>
                    <a:cubicBezTo>
                      <a:pt x="11" y="0"/>
                      <a:pt x="5" y="1"/>
                      <a:pt x="0" y="4"/>
                    </a:cubicBezTo>
                    <a:cubicBezTo>
                      <a:pt x="33" y="4"/>
                      <a:pt x="33" y="4"/>
                      <a:pt x="33" y="4"/>
                    </a:cubicBezTo>
                    <a:cubicBezTo>
                      <a:pt x="64" y="4"/>
                      <a:pt x="89" y="29"/>
                      <a:pt x="89" y="60"/>
                    </a:cubicBezTo>
                    <a:cubicBezTo>
                      <a:pt x="89" y="151"/>
                      <a:pt x="89" y="151"/>
                      <a:pt x="89" y="151"/>
                    </a:cubicBezTo>
                    <a:cubicBezTo>
                      <a:pt x="89" y="152"/>
                      <a:pt x="89" y="154"/>
                      <a:pt x="89" y="155"/>
                    </a:cubicBezTo>
                    <a:cubicBezTo>
                      <a:pt x="112" y="173"/>
                      <a:pt x="147" y="199"/>
                      <a:pt x="148" y="200"/>
                    </a:cubicBezTo>
                    <a:cubicBezTo>
                      <a:pt x="148" y="201"/>
                      <a:pt x="133" y="162"/>
                      <a:pt x="127" y="145"/>
                    </a:cubicBezTo>
                    <a:cubicBezTo>
                      <a:pt x="133" y="145"/>
                      <a:pt x="133" y="145"/>
                      <a:pt x="133" y="145"/>
                    </a:cubicBezTo>
                    <a:cubicBezTo>
                      <a:pt x="155" y="145"/>
                      <a:pt x="173" y="127"/>
                      <a:pt x="173" y="105"/>
                    </a:cubicBezTo>
                    <a:cubicBezTo>
                      <a:pt x="173" y="40"/>
                      <a:pt x="173" y="40"/>
                      <a:pt x="173" y="40"/>
                    </a:cubicBezTo>
                    <a:cubicBezTo>
                      <a:pt x="173" y="18"/>
                      <a:pt x="155" y="0"/>
                      <a:pt x="133"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1" name="Group 140"/>
            <p:cNvGrpSpPr/>
            <p:nvPr/>
          </p:nvGrpSpPr>
          <p:grpSpPr>
            <a:xfrm>
              <a:off x="5618364" y="3058750"/>
              <a:ext cx="392333" cy="298733"/>
              <a:chOff x="2070649" y="1631036"/>
              <a:chExt cx="723379" cy="550800"/>
            </a:xfrm>
            <a:solidFill>
              <a:schemeClr val="accent2"/>
            </a:solidFill>
          </p:grpSpPr>
          <p:sp>
            <p:nvSpPr>
              <p:cNvPr id="202" name="Oval 35"/>
              <p:cNvSpPr>
                <a:spLocks noChangeArrowheads="1"/>
              </p:cNvSpPr>
              <p:nvPr/>
            </p:nvSpPr>
            <p:spPr bwMode="auto">
              <a:xfrm>
                <a:off x="2344840" y="2015709"/>
                <a:ext cx="165321" cy="166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3" name="Freeform 36"/>
              <p:cNvSpPr>
                <a:spLocks/>
              </p:cNvSpPr>
              <p:nvPr/>
            </p:nvSpPr>
            <p:spPr bwMode="auto">
              <a:xfrm>
                <a:off x="2228712" y="1861679"/>
                <a:ext cx="405641" cy="169353"/>
              </a:xfrm>
              <a:custGeom>
                <a:avLst/>
                <a:gdLst>
                  <a:gd name="T0" fmla="*/ 105 w 213"/>
                  <a:gd name="T1" fmla="*/ 31 h 89"/>
                  <a:gd name="T2" fmla="*/ 191 w 213"/>
                  <a:gd name="T3" fmla="*/ 89 h 89"/>
                  <a:gd name="T4" fmla="*/ 213 w 213"/>
                  <a:gd name="T5" fmla="*/ 64 h 89"/>
                  <a:gd name="T6" fmla="*/ 105 w 213"/>
                  <a:gd name="T7" fmla="*/ 0 h 89"/>
                  <a:gd name="T8" fmla="*/ 0 w 213"/>
                  <a:gd name="T9" fmla="*/ 58 h 89"/>
                  <a:gd name="T10" fmla="*/ 21 w 213"/>
                  <a:gd name="T11" fmla="*/ 82 h 89"/>
                  <a:gd name="T12" fmla="*/ 105 w 213"/>
                  <a:gd name="T13" fmla="*/ 31 h 89"/>
                </a:gdLst>
                <a:ahLst/>
                <a:cxnLst>
                  <a:cxn ang="0">
                    <a:pos x="T0" y="T1"/>
                  </a:cxn>
                  <a:cxn ang="0">
                    <a:pos x="T2" y="T3"/>
                  </a:cxn>
                  <a:cxn ang="0">
                    <a:pos x="T4" y="T5"/>
                  </a:cxn>
                  <a:cxn ang="0">
                    <a:pos x="T6" y="T7"/>
                  </a:cxn>
                  <a:cxn ang="0">
                    <a:pos x="T8" y="T9"/>
                  </a:cxn>
                  <a:cxn ang="0">
                    <a:pos x="T10" y="T11"/>
                  </a:cxn>
                  <a:cxn ang="0">
                    <a:pos x="T12" y="T13"/>
                  </a:cxn>
                </a:cxnLst>
                <a:rect l="0" t="0" r="r" b="b"/>
                <a:pathLst>
                  <a:path w="213" h="89">
                    <a:moveTo>
                      <a:pt x="105" y="31"/>
                    </a:moveTo>
                    <a:cubicBezTo>
                      <a:pt x="144" y="31"/>
                      <a:pt x="177" y="54"/>
                      <a:pt x="191" y="89"/>
                    </a:cubicBezTo>
                    <a:cubicBezTo>
                      <a:pt x="213" y="64"/>
                      <a:pt x="213" y="64"/>
                      <a:pt x="213" y="64"/>
                    </a:cubicBezTo>
                    <a:cubicBezTo>
                      <a:pt x="192" y="26"/>
                      <a:pt x="152" y="0"/>
                      <a:pt x="105" y="0"/>
                    </a:cubicBezTo>
                    <a:cubicBezTo>
                      <a:pt x="61" y="0"/>
                      <a:pt x="22" y="23"/>
                      <a:pt x="0" y="58"/>
                    </a:cubicBezTo>
                    <a:cubicBezTo>
                      <a:pt x="21" y="82"/>
                      <a:pt x="21" y="82"/>
                      <a:pt x="21" y="82"/>
                    </a:cubicBezTo>
                    <a:cubicBezTo>
                      <a:pt x="37" y="51"/>
                      <a:pt x="68" y="31"/>
                      <a:pt x="105"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4" name="Freeform 37"/>
              <p:cNvSpPr>
                <a:spLocks/>
              </p:cNvSpPr>
              <p:nvPr/>
            </p:nvSpPr>
            <p:spPr bwMode="auto">
              <a:xfrm>
                <a:off x="2157745" y="1749583"/>
                <a:ext cx="549187" cy="195966"/>
              </a:xfrm>
              <a:custGeom>
                <a:avLst/>
                <a:gdLst>
                  <a:gd name="T0" fmla="*/ 142 w 288"/>
                  <a:gd name="T1" fmla="*/ 34 h 103"/>
                  <a:gd name="T2" fmla="*/ 264 w 288"/>
                  <a:gd name="T3" fmla="*/ 103 h 103"/>
                  <a:gd name="T4" fmla="*/ 288 w 288"/>
                  <a:gd name="T5" fmla="*/ 76 h 103"/>
                  <a:gd name="T6" fmla="*/ 142 w 288"/>
                  <a:gd name="T7" fmla="*/ 0 h 103"/>
                  <a:gd name="T8" fmla="*/ 0 w 288"/>
                  <a:gd name="T9" fmla="*/ 71 h 103"/>
                  <a:gd name="T10" fmla="*/ 23 w 288"/>
                  <a:gd name="T11" fmla="*/ 97 h 103"/>
                  <a:gd name="T12" fmla="*/ 142 w 288"/>
                  <a:gd name="T13" fmla="*/ 34 h 103"/>
                </a:gdLst>
                <a:ahLst/>
                <a:cxnLst>
                  <a:cxn ang="0">
                    <a:pos x="T0" y="T1"/>
                  </a:cxn>
                  <a:cxn ang="0">
                    <a:pos x="T2" y="T3"/>
                  </a:cxn>
                  <a:cxn ang="0">
                    <a:pos x="T4" y="T5"/>
                  </a:cxn>
                  <a:cxn ang="0">
                    <a:pos x="T6" y="T7"/>
                  </a:cxn>
                  <a:cxn ang="0">
                    <a:pos x="T8" y="T9"/>
                  </a:cxn>
                  <a:cxn ang="0">
                    <a:pos x="T10" y="T11"/>
                  </a:cxn>
                  <a:cxn ang="0">
                    <a:pos x="T12" y="T13"/>
                  </a:cxn>
                </a:cxnLst>
                <a:rect l="0" t="0" r="r" b="b"/>
                <a:pathLst>
                  <a:path w="288" h="103">
                    <a:moveTo>
                      <a:pt x="142" y="34"/>
                    </a:moveTo>
                    <a:cubicBezTo>
                      <a:pt x="194" y="34"/>
                      <a:pt x="239" y="62"/>
                      <a:pt x="264" y="103"/>
                    </a:cubicBezTo>
                    <a:cubicBezTo>
                      <a:pt x="288" y="76"/>
                      <a:pt x="288" y="76"/>
                      <a:pt x="288" y="76"/>
                    </a:cubicBezTo>
                    <a:cubicBezTo>
                      <a:pt x="256" y="30"/>
                      <a:pt x="202" y="0"/>
                      <a:pt x="142" y="0"/>
                    </a:cubicBezTo>
                    <a:cubicBezTo>
                      <a:pt x="84" y="0"/>
                      <a:pt x="32" y="28"/>
                      <a:pt x="0" y="71"/>
                    </a:cubicBezTo>
                    <a:cubicBezTo>
                      <a:pt x="23" y="97"/>
                      <a:pt x="23" y="97"/>
                      <a:pt x="23" y="97"/>
                    </a:cubicBezTo>
                    <a:cubicBezTo>
                      <a:pt x="49" y="59"/>
                      <a:pt x="93" y="34"/>
                      <a:pt x="142"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5" name="Freeform 38"/>
              <p:cNvSpPr>
                <a:spLocks/>
              </p:cNvSpPr>
              <p:nvPr/>
            </p:nvSpPr>
            <p:spPr bwMode="auto">
              <a:xfrm>
                <a:off x="2070649" y="1631036"/>
                <a:ext cx="723379" cy="229030"/>
              </a:xfrm>
              <a:custGeom>
                <a:avLst/>
                <a:gdLst>
                  <a:gd name="T0" fmla="*/ 188 w 380"/>
                  <a:gd name="T1" fmla="*/ 36 h 120"/>
                  <a:gd name="T2" fmla="*/ 355 w 380"/>
                  <a:gd name="T3" fmla="*/ 120 h 120"/>
                  <a:gd name="T4" fmla="*/ 380 w 380"/>
                  <a:gd name="T5" fmla="*/ 93 h 120"/>
                  <a:gd name="T6" fmla="*/ 188 w 380"/>
                  <a:gd name="T7" fmla="*/ 0 h 120"/>
                  <a:gd name="T8" fmla="*/ 0 w 380"/>
                  <a:gd name="T9" fmla="*/ 88 h 120"/>
                  <a:gd name="T10" fmla="*/ 25 w 380"/>
                  <a:gd name="T11" fmla="*/ 115 h 120"/>
                  <a:gd name="T12" fmla="*/ 188 w 380"/>
                  <a:gd name="T13" fmla="*/ 36 h 120"/>
                </a:gdLst>
                <a:ahLst/>
                <a:cxnLst>
                  <a:cxn ang="0">
                    <a:pos x="T0" y="T1"/>
                  </a:cxn>
                  <a:cxn ang="0">
                    <a:pos x="T2" y="T3"/>
                  </a:cxn>
                  <a:cxn ang="0">
                    <a:pos x="T4" y="T5"/>
                  </a:cxn>
                  <a:cxn ang="0">
                    <a:pos x="T6" y="T7"/>
                  </a:cxn>
                  <a:cxn ang="0">
                    <a:pos x="T8" y="T9"/>
                  </a:cxn>
                  <a:cxn ang="0">
                    <a:pos x="T10" y="T11"/>
                  </a:cxn>
                  <a:cxn ang="0">
                    <a:pos x="T12" y="T13"/>
                  </a:cxn>
                </a:cxnLst>
                <a:rect l="0" t="0" r="r" b="b"/>
                <a:pathLst>
                  <a:path w="380" h="120">
                    <a:moveTo>
                      <a:pt x="188" y="36"/>
                    </a:moveTo>
                    <a:cubicBezTo>
                      <a:pt x="256" y="36"/>
                      <a:pt x="317" y="69"/>
                      <a:pt x="355" y="120"/>
                    </a:cubicBezTo>
                    <a:cubicBezTo>
                      <a:pt x="380" y="93"/>
                      <a:pt x="380" y="93"/>
                      <a:pt x="380" y="93"/>
                    </a:cubicBezTo>
                    <a:cubicBezTo>
                      <a:pt x="335" y="36"/>
                      <a:pt x="266" y="0"/>
                      <a:pt x="188" y="0"/>
                    </a:cubicBezTo>
                    <a:cubicBezTo>
                      <a:pt x="113" y="0"/>
                      <a:pt x="45" y="34"/>
                      <a:pt x="0" y="88"/>
                    </a:cubicBezTo>
                    <a:cubicBezTo>
                      <a:pt x="25" y="115"/>
                      <a:pt x="25" y="115"/>
                      <a:pt x="25" y="115"/>
                    </a:cubicBezTo>
                    <a:cubicBezTo>
                      <a:pt x="63" y="67"/>
                      <a:pt x="122" y="36"/>
                      <a:pt x="18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2" name="Group 141"/>
            <p:cNvGrpSpPr/>
            <p:nvPr/>
          </p:nvGrpSpPr>
          <p:grpSpPr>
            <a:xfrm>
              <a:off x="5265834" y="2004218"/>
              <a:ext cx="298733" cy="227002"/>
              <a:chOff x="1420657" y="-313299"/>
              <a:chExt cx="550800" cy="418544"/>
            </a:xfrm>
            <a:solidFill>
              <a:schemeClr val="accent1"/>
            </a:solidFill>
          </p:grpSpPr>
          <p:sp>
            <p:nvSpPr>
              <p:cNvPr id="198" name="Oval 39"/>
              <p:cNvSpPr>
                <a:spLocks noChangeArrowheads="1"/>
              </p:cNvSpPr>
              <p:nvPr/>
            </p:nvSpPr>
            <p:spPr bwMode="auto">
              <a:xfrm>
                <a:off x="1630332" y="-20560"/>
                <a:ext cx="125805" cy="12580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40"/>
              <p:cNvSpPr>
                <a:spLocks/>
              </p:cNvSpPr>
              <p:nvPr/>
            </p:nvSpPr>
            <p:spPr bwMode="auto">
              <a:xfrm>
                <a:off x="1540817" y="-138301"/>
                <a:ext cx="308868" cy="129837"/>
              </a:xfrm>
              <a:custGeom>
                <a:avLst/>
                <a:gdLst>
                  <a:gd name="T0" fmla="*/ 80 w 162"/>
                  <a:gd name="T1" fmla="*/ 23 h 68"/>
                  <a:gd name="T2" fmla="*/ 146 w 162"/>
                  <a:gd name="T3" fmla="*/ 68 h 68"/>
                  <a:gd name="T4" fmla="*/ 162 w 162"/>
                  <a:gd name="T5" fmla="*/ 49 h 68"/>
                  <a:gd name="T6" fmla="*/ 80 w 162"/>
                  <a:gd name="T7" fmla="*/ 0 h 68"/>
                  <a:gd name="T8" fmla="*/ 0 w 162"/>
                  <a:gd name="T9" fmla="*/ 45 h 68"/>
                  <a:gd name="T10" fmla="*/ 16 w 162"/>
                  <a:gd name="T11" fmla="*/ 63 h 68"/>
                  <a:gd name="T12" fmla="*/ 80 w 162"/>
                  <a:gd name="T13" fmla="*/ 23 h 68"/>
                </a:gdLst>
                <a:ahLst/>
                <a:cxnLst>
                  <a:cxn ang="0">
                    <a:pos x="T0" y="T1"/>
                  </a:cxn>
                  <a:cxn ang="0">
                    <a:pos x="T2" y="T3"/>
                  </a:cxn>
                  <a:cxn ang="0">
                    <a:pos x="T4" y="T5"/>
                  </a:cxn>
                  <a:cxn ang="0">
                    <a:pos x="T6" y="T7"/>
                  </a:cxn>
                  <a:cxn ang="0">
                    <a:pos x="T8" y="T9"/>
                  </a:cxn>
                  <a:cxn ang="0">
                    <a:pos x="T10" y="T11"/>
                  </a:cxn>
                  <a:cxn ang="0">
                    <a:pos x="T12" y="T13"/>
                  </a:cxn>
                </a:cxnLst>
                <a:rect l="0" t="0" r="r" b="b"/>
                <a:pathLst>
                  <a:path w="162" h="68">
                    <a:moveTo>
                      <a:pt x="80" y="23"/>
                    </a:moveTo>
                    <a:cubicBezTo>
                      <a:pt x="110" y="23"/>
                      <a:pt x="135" y="42"/>
                      <a:pt x="146" y="68"/>
                    </a:cubicBezTo>
                    <a:cubicBezTo>
                      <a:pt x="162" y="49"/>
                      <a:pt x="162" y="49"/>
                      <a:pt x="162" y="49"/>
                    </a:cubicBezTo>
                    <a:cubicBezTo>
                      <a:pt x="146" y="20"/>
                      <a:pt x="115" y="0"/>
                      <a:pt x="80" y="0"/>
                    </a:cubicBezTo>
                    <a:cubicBezTo>
                      <a:pt x="46" y="0"/>
                      <a:pt x="17" y="18"/>
                      <a:pt x="0" y="45"/>
                    </a:cubicBezTo>
                    <a:cubicBezTo>
                      <a:pt x="16" y="63"/>
                      <a:pt x="16" y="63"/>
                      <a:pt x="16" y="63"/>
                    </a:cubicBezTo>
                    <a:cubicBezTo>
                      <a:pt x="28" y="39"/>
                      <a:pt x="52" y="23"/>
                      <a:pt x="8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41"/>
              <p:cNvSpPr>
                <a:spLocks/>
              </p:cNvSpPr>
              <p:nvPr/>
            </p:nvSpPr>
            <p:spPr bwMode="auto">
              <a:xfrm>
                <a:off x="1487591" y="-223784"/>
                <a:ext cx="416931" cy="148386"/>
              </a:xfrm>
              <a:custGeom>
                <a:avLst/>
                <a:gdLst>
                  <a:gd name="T0" fmla="*/ 108 w 219"/>
                  <a:gd name="T1" fmla="*/ 26 h 78"/>
                  <a:gd name="T2" fmla="*/ 201 w 219"/>
                  <a:gd name="T3" fmla="*/ 78 h 78"/>
                  <a:gd name="T4" fmla="*/ 219 w 219"/>
                  <a:gd name="T5" fmla="*/ 58 h 78"/>
                  <a:gd name="T6" fmla="*/ 108 w 219"/>
                  <a:gd name="T7" fmla="*/ 0 h 78"/>
                  <a:gd name="T8" fmla="*/ 0 w 219"/>
                  <a:gd name="T9" fmla="*/ 54 h 78"/>
                  <a:gd name="T10" fmla="*/ 18 w 219"/>
                  <a:gd name="T11" fmla="*/ 74 h 78"/>
                  <a:gd name="T12" fmla="*/ 108 w 219"/>
                  <a:gd name="T13" fmla="*/ 26 h 78"/>
                </a:gdLst>
                <a:ahLst/>
                <a:cxnLst>
                  <a:cxn ang="0">
                    <a:pos x="T0" y="T1"/>
                  </a:cxn>
                  <a:cxn ang="0">
                    <a:pos x="T2" y="T3"/>
                  </a:cxn>
                  <a:cxn ang="0">
                    <a:pos x="T4" y="T5"/>
                  </a:cxn>
                  <a:cxn ang="0">
                    <a:pos x="T6" y="T7"/>
                  </a:cxn>
                  <a:cxn ang="0">
                    <a:pos x="T8" y="T9"/>
                  </a:cxn>
                  <a:cxn ang="0">
                    <a:pos x="T10" y="T11"/>
                  </a:cxn>
                  <a:cxn ang="0">
                    <a:pos x="T12" y="T13"/>
                  </a:cxn>
                </a:cxnLst>
                <a:rect l="0" t="0" r="r" b="b"/>
                <a:pathLst>
                  <a:path w="219" h="78">
                    <a:moveTo>
                      <a:pt x="108" y="26"/>
                    </a:moveTo>
                    <a:cubicBezTo>
                      <a:pt x="147" y="26"/>
                      <a:pt x="182" y="47"/>
                      <a:pt x="201" y="78"/>
                    </a:cubicBezTo>
                    <a:cubicBezTo>
                      <a:pt x="219" y="58"/>
                      <a:pt x="219" y="58"/>
                      <a:pt x="219" y="58"/>
                    </a:cubicBezTo>
                    <a:cubicBezTo>
                      <a:pt x="195" y="23"/>
                      <a:pt x="154" y="0"/>
                      <a:pt x="108" y="0"/>
                    </a:cubicBezTo>
                    <a:cubicBezTo>
                      <a:pt x="64" y="0"/>
                      <a:pt x="24" y="21"/>
                      <a:pt x="0" y="54"/>
                    </a:cubicBezTo>
                    <a:cubicBezTo>
                      <a:pt x="18" y="74"/>
                      <a:pt x="18" y="74"/>
                      <a:pt x="18" y="74"/>
                    </a:cubicBezTo>
                    <a:cubicBezTo>
                      <a:pt x="37" y="45"/>
                      <a:pt x="70" y="26"/>
                      <a:pt x="10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42"/>
              <p:cNvSpPr>
                <a:spLocks/>
              </p:cNvSpPr>
              <p:nvPr/>
            </p:nvSpPr>
            <p:spPr bwMode="auto">
              <a:xfrm>
                <a:off x="1420657" y="-313299"/>
                <a:ext cx="550800" cy="173385"/>
              </a:xfrm>
              <a:custGeom>
                <a:avLst/>
                <a:gdLst>
                  <a:gd name="T0" fmla="*/ 143 w 289"/>
                  <a:gd name="T1" fmla="*/ 28 h 91"/>
                  <a:gd name="T2" fmla="*/ 270 w 289"/>
                  <a:gd name="T3" fmla="*/ 91 h 91"/>
                  <a:gd name="T4" fmla="*/ 289 w 289"/>
                  <a:gd name="T5" fmla="*/ 71 h 91"/>
                  <a:gd name="T6" fmla="*/ 143 w 289"/>
                  <a:gd name="T7" fmla="*/ 0 h 91"/>
                  <a:gd name="T8" fmla="*/ 0 w 289"/>
                  <a:gd name="T9" fmla="*/ 67 h 91"/>
                  <a:gd name="T10" fmla="*/ 19 w 289"/>
                  <a:gd name="T11" fmla="*/ 87 h 91"/>
                  <a:gd name="T12" fmla="*/ 143 w 289"/>
                  <a:gd name="T13" fmla="*/ 28 h 91"/>
                </a:gdLst>
                <a:ahLst/>
                <a:cxnLst>
                  <a:cxn ang="0">
                    <a:pos x="T0" y="T1"/>
                  </a:cxn>
                  <a:cxn ang="0">
                    <a:pos x="T2" y="T3"/>
                  </a:cxn>
                  <a:cxn ang="0">
                    <a:pos x="T4" y="T5"/>
                  </a:cxn>
                  <a:cxn ang="0">
                    <a:pos x="T6" y="T7"/>
                  </a:cxn>
                  <a:cxn ang="0">
                    <a:pos x="T8" y="T9"/>
                  </a:cxn>
                  <a:cxn ang="0">
                    <a:pos x="T10" y="T11"/>
                  </a:cxn>
                  <a:cxn ang="0">
                    <a:pos x="T12" y="T13"/>
                  </a:cxn>
                </a:cxnLst>
                <a:rect l="0" t="0" r="r" b="b"/>
                <a:pathLst>
                  <a:path w="289" h="91">
                    <a:moveTo>
                      <a:pt x="143" y="28"/>
                    </a:moveTo>
                    <a:cubicBezTo>
                      <a:pt x="195" y="28"/>
                      <a:pt x="241" y="53"/>
                      <a:pt x="270" y="91"/>
                    </a:cubicBezTo>
                    <a:cubicBezTo>
                      <a:pt x="289" y="71"/>
                      <a:pt x="289" y="71"/>
                      <a:pt x="289" y="71"/>
                    </a:cubicBezTo>
                    <a:cubicBezTo>
                      <a:pt x="255" y="28"/>
                      <a:pt x="202" y="0"/>
                      <a:pt x="143" y="0"/>
                    </a:cubicBezTo>
                    <a:cubicBezTo>
                      <a:pt x="85" y="0"/>
                      <a:pt x="34" y="26"/>
                      <a:pt x="0" y="67"/>
                    </a:cubicBezTo>
                    <a:cubicBezTo>
                      <a:pt x="19" y="87"/>
                      <a:pt x="19" y="87"/>
                      <a:pt x="19" y="87"/>
                    </a:cubicBezTo>
                    <a:cubicBezTo>
                      <a:pt x="48" y="51"/>
                      <a:pt x="92" y="28"/>
                      <a:pt x="14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3" name="Group 142"/>
            <p:cNvGrpSpPr/>
            <p:nvPr/>
          </p:nvGrpSpPr>
          <p:grpSpPr>
            <a:xfrm>
              <a:off x="6517187" y="2112689"/>
              <a:ext cx="297421" cy="230064"/>
              <a:chOff x="3727889" y="-113301"/>
              <a:chExt cx="548381" cy="424189"/>
            </a:xfrm>
            <a:solidFill>
              <a:schemeClr val="accent2"/>
            </a:solidFill>
          </p:grpSpPr>
          <p:sp>
            <p:nvSpPr>
              <p:cNvPr id="190" name="Oval 43"/>
              <p:cNvSpPr>
                <a:spLocks noChangeArrowheads="1"/>
              </p:cNvSpPr>
              <p:nvPr/>
            </p:nvSpPr>
            <p:spPr bwMode="auto">
              <a:xfrm>
                <a:off x="3954500" y="47987"/>
                <a:ext cx="96773" cy="975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1" name="Freeform 44"/>
              <p:cNvSpPr>
                <a:spLocks/>
              </p:cNvSpPr>
              <p:nvPr/>
            </p:nvSpPr>
            <p:spPr bwMode="auto">
              <a:xfrm>
                <a:off x="4042402" y="-20560"/>
                <a:ext cx="98386" cy="238707"/>
              </a:xfrm>
              <a:custGeom>
                <a:avLst/>
                <a:gdLst>
                  <a:gd name="T0" fmla="*/ 34 w 52"/>
                  <a:gd name="T1" fmla="*/ 61 h 125"/>
                  <a:gd name="T2" fmla="*/ 0 w 52"/>
                  <a:gd name="T3" fmla="*/ 112 h 125"/>
                  <a:gd name="T4" fmla="*/ 15 w 52"/>
                  <a:gd name="T5" fmla="*/ 125 h 125"/>
                  <a:gd name="T6" fmla="*/ 52 w 52"/>
                  <a:gd name="T7" fmla="*/ 61 h 125"/>
                  <a:gd name="T8" fmla="*/ 18 w 52"/>
                  <a:gd name="T9" fmla="*/ 0 h 125"/>
                  <a:gd name="T10" fmla="*/ 4 w 52"/>
                  <a:gd name="T11" fmla="*/ 12 h 125"/>
                  <a:gd name="T12" fmla="*/ 34 w 52"/>
                  <a:gd name="T13" fmla="*/ 61 h 125"/>
                </a:gdLst>
                <a:ahLst/>
                <a:cxnLst>
                  <a:cxn ang="0">
                    <a:pos x="T0" y="T1"/>
                  </a:cxn>
                  <a:cxn ang="0">
                    <a:pos x="T2" y="T3"/>
                  </a:cxn>
                  <a:cxn ang="0">
                    <a:pos x="T4" y="T5"/>
                  </a:cxn>
                  <a:cxn ang="0">
                    <a:pos x="T6" y="T7"/>
                  </a:cxn>
                  <a:cxn ang="0">
                    <a:pos x="T8" y="T9"/>
                  </a:cxn>
                  <a:cxn ang="0">
                    <a:pos x="T10" y="T11"/>
                  </a:cxn>
                  <a:cxn ang="0">
                    <a:pos x="T12" y="T13"/>
                  </a:cxn>
                </a:cxnLst>
                <a:rect l="0" t="0" r="r" b="b"/>
                <a:pathLst>
                  <a:path w="52" h="125">
                    <a:moveTo>
                      <a:pt x="34" y="61"/>
                    </a:moveTo>
                    <a:cubicBezTo>
                      <a:pt x="34" y="84"/>
                      <a:pt x="20" y="104"/>
                      <a:pt x="0" y="112"/>
                    </a:cubicBezTo>
                    <a:cubicBezTo>
                      <a:pt x="15" y="125"/>
                      <a:pt x="15" y="125"/>
                      <a:pt x="15" y="125"/>
                    </a:cubicBezTo>
                    <a:cubicBezTo>
                      <a:pt x="37" y="113"/>
                      <a:pt x="52" y="89"/>
                      <a:pt x="52" y="61"/>
                    </a:cubicBezTo>
                    <a:cubicBezTo>
                      <a:pt x="52" y="35"/>
                      <a:pt x="39" y="13"/>
                      <a:pt x="18" y="0"/>
                    </a:cubicBezTo>
                    <a:cubicBezTo>
                      <a:pt x="4" y="12"/>
                      <a:pt x="4" y="12"/>
                      <a:pt x="4" y="12"/>
                    </a:cubicBezTo>
                    <a:cubicBezTo>
                      <a:pt x="22" y="21"/>
                      <a:pt x="34" y="40"/>
                      <a:pt x="34"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2" name="Freeform 45"/>
              <p:cNvSpPr>
                <a:spLocks/>
              </p:cNvSpPr>
              <p:nvPr/>
            </p:nvSpPr>
            <p:spPr bwMode="auto">
              <a:xfrm>
                <a:off x="4093208" y="-62495"/>
                <a:ext cx="114515" cy="322577"/>
              </a:xfrm>
              <a:custGeom>
                <a:avLst/>
                <a:gdLst>
                  <a:gd name="T0" fmla="*/ 40 w 60"/>
                  <a:gd name="T1" fmla="*/ 83 h 169"/>
                  <a:gd name="T2" fmla="*/ 0 w 60"/>
                  <a:gd name="T3" fmla="*/ 155 h 169"/>
                  <a:gd name="T4" fmla="*/ 15 w 60"/>
                  <a:gd name="T5" fmla="*/ 169 h 169"/>
                  <a:gd name="T6" fmla="*/ 60 w 60"/>
                  <a:gd name="T7" fmla="*/ 83 h 169"/>
                  <a:gd name="T8" fmla="*/ 19 w 60"/>
                  <a:gd name="T9" fmla="*/ 0 h 169"/>
                  <a:gd name="T10" fmla="*/ 3 w 60"/>
                  <a:gd name="T11" fmla="*/ 14 h 169"/>
                  <a:gd name="T12" fmla="*/ 40 w 60"/>
                  <a:gd name="T13" fmla="*/ 83 h 169"/>
                </a:gdLst>
                <a:ahLst/>
                <a:cxnLst>
                  <a:cxn ang="0">
                    <a:pos x="T0" y="T1"/>
                  </a:cxn>
                  <a:cxn ang="0">
                    <a:pos x="T2" y="T3"/>
                  </a:cxn>
                  <a:cxn ang="0">
                    <a:pos x="T4" y="T5"/>
                  </a:cxn>
                  <a:cxn ang="0">
                    <a:pos x="T6" y="T7"/>
                  </a:cxn>
                  <a:cxn ang="0">
                    <a:pos x="T8" y="T9"/>
                  </a:cxn>
                  <a:cxn ang="0">
                    <a:pos x="T10" y="T11"/>
                  </a:cxn>
                  <a:cxn ang="0">
                    <a:pos x="T12" y="T13"/>
                  </a:cxn>
                </a:cxnLst>
                <a:rect l="0" t="0" r="r" b="b"/>
                <a:pathLst>
                  <a:path w="60" h="169">
                    <a:moveTo>
                      <a:pt x="40" y="83"/>
                    </a:moveTo>
                    <a:cubicBezTo>
                      <a:pt x="40" y="114"/>
                      <a:pt x="24" y="140"/>
                      <a:pt x="0" y="155"/>
                    </a:cubicBezTo>
                    <a:cubicBezTo>
                      <a:pt x="15" y="169"/>
                      <a:pt x="15" y="169"/>
                      <a:pt x="15" y="169"/>
                    </a:cubicBezTo>
                    <a:cubicBezTo>
                      <a:pt x="42" y="150"/>
                      <a:pt x="60" y="119"/>
                      <a:pt x="60" y="83"/>
                    </a:cubicBezTo>
                    <a:cubicBezTo>
                      <a:pt x="60" y="49"/>
                      <a:pt x="44" y="19"/>
                      <a:pt x="19" y="0"/>
                    </a:cubicBezTo>
                    <a:cubicBezTo>
                      <a:pt x="3" y="14"/>
                      <a:pt x="3" y="14"/>
                      <a:pt x="3" y="14"/>
                    </a:cubicBezTo>
                    <a:cubicBezTo>
                      <a:pt x="25" y="29"/>
                      <a:pt x="40" y="54"/>
                      <a:pt x="40"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3" name="Freeform 46"/>
              <p:cNvSpPr>
                <a:spLocks/>
              </p:cNvSpPr>
              <p:nvPr/>
            </p:nvSpPr>
            <p:spPr bwMode="auto">
              <a:xfrm>
                <a:off x="4143207" y="-113301"/>
                <a:ext cx="133063" cy="424189"/>
              </a:xfrm>
              <a:custGeom>
                <a:avLst/>
                <a:gdLst>
                  <a:gd name="T0" fmla="*/ 49 w 70"/>
                  <a:gd name="T1" fmla="*/ 110 h 223"/>
                  <a:gd name="T2" fmla="*/ 0 w 70"/>
                  <a:gd name="T3" fmla="*/ 209 h 223"/>
                  <a:gd name="T4" fmla="*/ 16 w 70"/>
                  <a:gd name="T5" fmla="*/ 223 h 223"/>
                  <a:gd name="T6" fmla="*/ 70 w 70"/>
                  <a:gd name="T7" fmla="*/ 110 h 223"/>
                  <a:gd name="T8" fmla="*/ 19 w 70"/>
                  <a:gd name="T9" fmla="*/ 0 h 223"/>
                  <a:gd name="T10" fmla="*/ 3 w 70"/>
                  <a:gd name="T11" fmla="*/ 14 h 223"/>
                  <a:gd name="T12" fmla="*/ 49 w 70"/>
                  <a:gd name="T13" fmla="*/ 110 h 223"/>
                </a:gdLst>
                <a:ahLst/>
                <a:cxnLst>
                  <a:cxn ang="0">
                    <a:pos x="T0" y="T1"/>
                  </a:cxn>
                  <a:cxn ang="0">
                    <a:pos x="T2" y="T3"/>
                  </a:cxn>
                  <a:cxn ang="0">
                    <a:pos x="T4" y="T5"/>
                  </a:cxn>
                  <a:cxn ang="0">
                    <a:pos x="T6" y="T7"/>
                  </a:cxn>
                  <a:cxn ang="0">
                    <a:pos x="T8" y="T9"/>
                  </a:cxn>
                  <a:cxn ang="0">
                    <a:pos x="T10" y="T11"/>
                  </a:cxn>
                  <a:cxn ang="0">
                    <a:pos x="T12" y="T13"/>
                  </a:cxn>
                </a:cxnLst>
                <a:rect l="0" t="0" r="r" b="b"/>
                <a:pathLst>
                  <a:path w="70" h="223">
                    <a:moveTo>
                      <a:pt x="49" y="110"/>
                    </a:moveTo>
                    <a:cubicBezTo>
                      <a:pt x="49" y="151"/>
                      <a:pt x="30" y="186"/>
                      <a:pt x="0" y="209"/>
                    </a:cubicBezTo>
                    <a:cubicBezTo>
                      <a:pt x="16" y="223"/>
                      <a:pt x="16" y="223"/>
                      <a:pt x="16" y="223"/>
                    </a:cubicBezTo>
                    <a:cubicBezTo>
                      <a:pt x="49" y="197"/>
                      <a:pt x="70" y="156"/>
                      <a:pt x="70" y="110"/>
                    </a:cubicBezTo>
                    <a:cubicBezTo>
                      <a:pt x="70" y="66"/>
                      <a:pt x="50" y="26"/>
                      <a:pt x="19" y="0"/>
                    </a:cubicBezTo>
                    <a:cubicBezTo>
                      <a:pt x="3" y="14"/>
                      <a:pt x="3" y="14"/>
                      <a:pt x="3" y="14"/>
                    </a:cubicBezTo>
                    <a:cubicBezTo>
                      <a:pt x="31" y="37"/>
                      <a:pt x="49" y="71"/>
                      <a:pt x="49"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4" name="Oval 47"/>
              <p:cNvSpPr>
                <a:spLocks noChangeArrowheads="1"/>
              </p:cNvSpPr>
              <p:nvPr/>
            </p:nvSpPr>
            <p:spPr bwMode="auto">
              <a:xfrm>
                <a:off x="3952887" y="52019"/>
                <a:ext cx="96773" cy="975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5" name="Freeform 48"/>
              <p:cNvSpPr>
                <a:spLocks/>
              </p:cNvSpPr>
              <p:nvPr/>
            </p:nvSpPr>
            <p:spPr bwMode="auto">
              <a:xfrm>
                <a:off x="3863371" y="-20560"/>
                <a:ext cx="98386" cy="238707"/>
              </a:xfrm>
              <a:custGeom>
                <a:avLst/>
                <a:gdLst>
                  <a:gd name="T0" fmla="*/ 18 w 52"/>
                  <a:gd name="T1" fmla="*/ 64 h 125"/>
                  <a:gd name="T2" fmla="*/ 52 w 52"/>
                  <a:gd name="T3" fmla="*/ 13 h 125"/>
                  <a:gd name="T4" fmla="*/ 38 w 52"/>
                  <a:gd name="T5" fmla="*/ 0 h 125"/>
                  <a:gd name="T6" fmla="*/ 0 w 52"/>
                  <a:gd name="T7" fmla="*/ 64 h 125"/>
                  <a:gd name="T8" fmla="*/ 34 w 52"/>
                  <a:gd name="T9" fmla="*/ 125 h 125"/>
                  <a:gd name="T10" fmla="*/ 48 w 52"/>
                  <a:gd name="T11" fmla="*/ 113 h 125"/>
                  <a:gd name="T12" fmla="*/ 18 w 52"/>
                  <a:gd name="T13" fmla="*/ 64 h 125"/>
                </a:gdLst>
                <a:ahLst/>
                <a:cxnLst>
                  <a:cxn ang="0">
                    <a:pos x="T0" y="T1"/>
                  </a:cxn>
                  <a:cxn ang="0">
                    <a:pos x="T2" y="T3"/>
                  </a:cxn>
                  <a:cxn ang="0">
                    <a:pos x="T4" y="T5"/>
                  </a:cxn>
                  <a:cxn ang="0">
                    <a:pos x="T6" y="T7"/>
                  </a:cxn>
                  <a:cxn ang="0">
                    <a:pos x="T8" y="T9"/>
                  </a:cxn>
                  <a:cxn ang="0">
                    <a:pos x="T10" y="T11"/>
                  </a:cxn>
                  <a:cxn ang="0">
                    <a:pos x="T12" y="T13"/>
                  </a:cxn>
                </a:cxnLst>
                <a:rect l="0" t="0" r="r" b="b"/>
                <a:pathLst>
                  <a:path w="52" h="125">
                    <a:moveTo>
                      <a:pt x="18" y="64"/>
                    </a:moveTo>
                    <a:cubicBezTo>
                      <a:pt x="18" y="41"/>
                      <a:pt x="32" y="21"/>
                      <a:pt x="52" y="13"/>
                    </a:cubicBezTo>
                    <a:cubicBezTo>
                      <a:pt x="38" y="0"/>
                      <a:pt x="38" y="0"/>
                      <a:pt x="38" y="0"/>
                    </a:cubicBezTo>
                    <a:cubicBezTo>
                      <a:pt x="15" y="12"/>
                      <a:pt x="0" y="36"/>
                      <a:pt x="0" y="64"/>
                    </a:cubicBezTo>
                    <a:cubicBezTo>
                      <a:pt x="0" y="90"/>
                      <a:pt x="14" y="113"/>
                      <a:pt x="34" y="125"/>
                    </a:cubicBezTo>
                    <a:cubicBezTo>
                      <a:pt x="48" y="113"/>
                      <a:pt x="48" y="113"/>
                      <a:pt x="48" y="113"/>
                    </a:cubicBezTo>
                    <a:cubicBezTo>
                      <a:pt x="30" y="104"/>
                      <a:pt x="18" y="85"/>
                      <a:pt x="18"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6" name="Freeform 49"/>
              <p:cNvSpPr>
                <a:spLocks/>
              </p:cNvSpPr>
              <p:nvPr/>
            </p:nvSpPr>
            <p:spPr bwMode="auto">
              <a:xfrm>
                <a:off x="3796437" y="-62495"/>
                <a:ext cx="116128" cy="322577"/>
              </a:xfrm>
              <a:custGeom>
                <a:avLst/>
                <a:gdLst>
                  <a:gd name="T0" fmla="*/ 20 w 61"/>
                  <a:gd name="T1" fmla="*/ 86 h 169"/>
                  <a:gd name="T2" fmla="*/ 61 w 61"/>
                  <a:gd name="T3" fmla="*/ 14 h 169"/>
                  <a:gd name="T4" fmla="*/ 45 w 61"/>
                  <a:gd name="T5" fmla="*/ 0 h 169"/>
                  <a:gd name="T6" fmla="*/ 0 w 61"/>
                  <a:gd name="T7" fmla="*/ 86 h 169"/>
                  <a:gd name="T8" fmla="*/ 42 w 61"/>
                  <a:gd name="T9" fmla="*/ 169 h 169"/>
                  <a:gd name="T10" fmla="*/ 57 w 61"/>
                  <a:gd name="T11" fmla="*/ 155 h 169"/>
                  <a:gd name="T12" fmla="*/ 20 w 61"/>
                  <a:gd name="T13" fmla="*/ 86 h 169"/>
                </a:gdLst>
                <a:ahLst/>
                <a:cxnLst>
                  <a:cxn ang="0">
                    <a:pos x="T0" y="T1"/>
                  </a:cxn>
                  <a:cxn ang="0">
                    <a:pos x="T2" y="T3"/>
                  </a:cxn>
                  <a:cxn ang="0">
                    <a:pos x="T4" y="T5"/>
                  </a:cxn>
                  <a:cxn ang="0">
                    <a:pos x="T6" y="T7"/>
                  </a:cxn>
                  <a:cxn ang="0">
                    <a:pos x="T8" y="T9"/>
                  </a:cxn>
                  <a:cxn ang="0">
                    <a:pos x="T10" y="T11"/>
                  </a:cxn>
                  <a:cxn ang="0">
                    <a:pos x="T12" y="T13"/>
                  </a:cxn>
                </a:cxnLst>
                <a:rect l="0" t="0" r="r" b="b"/>
                <a:pathLst>
                  <a:path w="61" h="169">
                    <a:moveTo>
                      <a:pt x="20" y="86"/>
                    </a:moveTo>
                    <a:cubicBezTo>
                      <a:pt x="20" y="55"/>
                      <a:pt x="36" y="29"/>
                      <a:pt x="61" y="14"/>
                    </a:cubicBezTo>
                    <a:cubicBezTo>
                      <a:pt x="45" y="0"/>
                      <a:pt x="45" y="0"/>
                      <a:pt x="45" y="0"/>
                    </a:cubicBezTo>
                    <a:cubicBezTo>
                      <a:pt x="18" y="19"/>
                      <a:pt x="0" y="50"/>
                      <a:pt x="0" y="86"/>
                    </a:cubicBezTo>
                    <a:cubicBezTo>
                      <a:pt x="0" y="120"/>
                      <a:pt x="16" y="150"/>
                      <a:pt x="42" y="169"/>
                    </a:cubicBezTo>
                    <a:cubicBezTo>
                      <a:pt x="57" y="155"/>
                      <a:pt x="57" y="155"/>
                      <a:pt x="57" y="155"/>
                    </a:cubicBezTo>
                    <a:cubicBezTo>
                      <a:pt x="35" y="140"/>
                      <a:pt x="20" y="115"/>
                      <a:pt x="2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7" name="Freeform 50"/>
              <p:cNvSpPr>
                <a:spLocks/>
              </p:cNvSpPr>
              <p:nvPr/>
            </p:nvSpPr>
            <p:spPr bwMode="auto">
              <a:xfrm>
                <a:off x="3727889" y="-113301"/>
                <a:ext cx="133063" cy="424189"/>
              </a:xfrm>
              <a:custGeom>
                <a:avLst/>
                <a:gdLst>
                  <a:gd name="T0" fmla="*/ 21 w 70"/>
                  <a:gd name="T1" fmla="*/ 113 h 223"/>
                  <a:gd name="T2" fmla="*/ 70 w 70"/>
                  <a:gd name="T3" fmla="*/ 14 h 223"/>
                  <a:gd name="T4" fmla="*/ 54 w 70"/>
                  <a:gd name="T5" fmla="*/ 0 h 223"/>
                  <a:gd name="T6" fmla="*/ 0 w 70"/>
                  <a:gd name="T7" fmla="*/ 113 h 223"/>
                  <a:gd name="T8" fmla="*/ 51 w 70"/>
                  <a:gd name="T9" fmla="*/ 223 h 223"/>
                  <a:gd name="T10" fmla="*/ 67 w 70"/>
                  <a:gd name="T11" fmla="*/ 209 h 223"/>
                  <a:gd name="T12" fmla="*/ 21 w 70"/>
                  <a:gd name="T13" fmla="*/ 113 h 223"/>
                </a:gdLst>
                <a:ahLst/>
                <a:cxnLst>
                  <a:cxn ang="0">
                    <a:pos x="T0" y="T1"/>
                  </a:cxn>
                  <a:cxn ang="0">
                    <a:pos x="T2" y="T3"/>
                  </a:cxn>
                  <a:cxn ang="0">
                    <a:pos x="T4" y="T5"/>
                  </a:cxn>
                  <a:cxn ang="0">
                    <a:pos x="T6" y="T7"/>
                  </a:cxn>
                  <a:cxn ang="0">
                    <a:pos x="T8" y="T9"/>
                  </a:cxn>
                  <a:cxn ang="0">
                    <a:pos x="T10" y="T11"/>
                  </a:cxn>
                  <a:cxn ang="0">
                    <a:pos x="T12" y="T13"/>
                  </a:cxn>
                </a:cxnLst>
                <a:rect l="0" t="0" r="r" b="b"/>
                <a:pathLst>
                  <a:path w="70" h="223">
                    <a:moveTo>
                      <a:pt x="21" y="113"/>
                    </a:moveTo>
                    <a:cubicBezTo>
                      <a:pt x="21" y="73"/>
                      <a:pt x="40" y="37"/>
                      <a:pt x="70" y="14"/>
                    </a:cubicBezTo>
                    <a:cubicBezTo>
                      <a:pt x="54" y="0"/>
                      <a:pt x="54" y="0"/>
                      <a:pt x="54" y="0"/>
                    </a:cubicBezTo>
                    <a:cubicBezTo>
                      <a:pt x="21" y="26"/>
                      <a:pt x="0" y="67"/>
                      <a:pt x="0" y="113"/>
                    </a:cubicBezTo>
                    <a:cubicBezTo>
                      <a:pt x="0" y="157"/>
                      <a:pt x="20" y="197"/>
                      <a:pt x="51" y="223"/>
                    </a:cubicBezTo>
                    <a:cubicBezTo>
                      <a:pt x="67" y="209"/>
                      <a:pt x="67" y="209"/>
                      <a:pt x="67" y="209"/>
                    </a:cubicBezTo>
                    <a:cubicBezTo>
                      <a:pt x="39" y="186"/>
                      <a:pt x="21" y="152"/>
                      <a:pt x="21" y="1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4" name="Group 143"/>
            <p:cNvGrpSpPr/>
            <p:nvPr/>
          </p:nvGrpSpPr>
          <p:grpSpPr>
            <a:xfrm>
              <a:off x="4857755" y="2675601"/>
              <a:ext cx="220003" cy="310105"/>
              <a:chOff x="668246" y="924591"/>
              <a:chExt cx="405640" cy="571769"/>
            </a:xfrm>
            <a:solidFill>
              <a:schemeClr val="accent4"/>
            </a:solidFill>
          </p:grpSpPr>
          <p:sp>
            <p:nvSpPr>
              <p:cNvPr id="188" name="Freeform 51"/>
              <p:cNvSpPr>
                <a:spLocks/>
              </p:cNvSpPr>
              <p:nvPr/>
            </p:nvSpPr>
            <p:spPr bwMode="auto">
              <a:xfrm>
                <a:off x="668246" y="1272975"/>
                <a:ext cx="293545" cy="223385"/>
              </a:xfrm>
              <a:custGeom>
                <a:avLst/>
                <a:gdLst>
                  <a:gd name="T0" fmla="*/ 144 w 154"/>
                  <a:gd name="T1" fmla="*/ 31 h 117"/>
                  <a:gd name="T2" fmla="*/ 94 w 154"/>
                  <a:gd name="T3" fmla="*/ 101 h 117"/>
                  <a:gd name="T4" fmla="*/ 9 w 154"/>
                  <a:gd name="T5" fmla="*/ 86 h 117"/>
                  <a:gd name="T6" fmla="*/ 59 w 154"/>
                  <a:gd name="T7" fmla="*/ 16 h 117"/>
                  <a:gd name="T8" fmla="*/ 144 w 154"/>
                  <a:gd name="T9" fmla="*/ 31 h 117"/>
                </a:gdLst>
                <a:ahLst/>
                <a:cxnLst>
                  <a:cxn ang="0">
                    <a:pos x="T0" y="T1"/>
                  </a:cxn>
                  <a:cxn ang="0">
                    <a:pos x="T2" y="T3"/>
                  </a:cxn>
                  <a:cxn ang="0">
                    <a:pos x="T4" y="T5"/>
                  </a:cxn>
                  <a:cxn ang="0">
                    <a:pos x="T6" y="T7"/>
                  </a:cxn>
                  <a:cxn ang="0">
                    <a:pos x="T8" y="T9"/>
                  </a:cxn>
                </a:cxnLst>
                <a:rect l="0" t="0" r="r" b="b"/>
                <a:pathLst>
                  <a:path w="154" h="117">
                    <a:moveTo>
                      <a:pt x="144" y="31"/>
                    </a:moveTo>
                    <a:cubicBezTo>
                      <a:pt x="154" y="54"/>
                      <a:pt x="132" y="86"/>
                      <a:pt x="94" y="101"/>
                    </a:cubicBezTo>
                    <a:cubicBezTo>
                      <a:pt x="57" y="117"/>
                      <a:pt x="19" y="110"/>
                      <a:pt x="9" y="86"/>
                    </a:cubicBezTo>
                    <a:cubicBezTo>
                      <a:pt x="0" y="63"/>
                      <a:pt x="22" y="31"/>
                      <a:pt x="59" y="16"/>
                    </a:cubicBezTo>
                    <a:cubicBezTo>
                      <a:pt x="96" y="0"/>
                      <a:pt x="134" y="7"/>
                      <a:pt x="14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9" name="Freeform 52"/>
              <p:cNvSpPr>
                <a:spLocks/>
              </p:cNvSpPr>
              <p:nvPr/>
            </p:nvSpPr>
            <p:spPr bwMode="auto">
              <a:xfrm>
                <a:off x="918243" y="924591"/>
                <a:ext cx="155643" cy="437899"/>
              </a:xfrm>
              <a:custGeom>
                <a:avLst/>
                <a:gdLst>
                  <a:gd name="T0" fmla="*/ 37 w 193"/>
                  <a:gd name="T1" fmla="*/ 543 h 543"/>
                  <a:gd name="T2" fmla="*/ 37 w 193"/>
                  <a:gd name="T3" fmla="*/ 227 h 543"/>
                  <a:gd name="T4" fmla="*/ 193 w 193"/>
                  <a:gd name="T5" fmla="*/ 142 h 543"/>
                  <a:gd name="T6" fmla="*/ 193 w 193"/>
                  <a:gd name="T7" fmla="*/ 0 h 543"/>
                  <a:gd name="T8" fmla="*/ 0 w 193"/>
                  <a:gd name="T9" fmla="*/ 85 h 543"/>
                  <a:gd name="T10" fmla="*/ 0 w 193"/>
                  <a:gd name="T11" fmla="*/ 520 h 543"/>
                  <a:gd name="T12" fmla="*/ 37 w 193"/>
                  <a:gd name="T13" fmla="*/ 543 h 543"/>
                </a:gdLst>
                <a:ahLst/>
                <a:cxnLst>
                  <a:cxn ang="0">
                    <a:pos x="T0" y="T1"/>
                  </a:cxn>
                  <a:cxn ang="0">
                    <a:pos x="T2" y="T3"/>
                  </a:cxn>
                  <a:cxn ang="0">
                    <a:pos x="T4" y="T5"/>
                  </a:cxn>
                  <a:cxn ang="0">
                    <a:pos x="T6" y="T7"/>
                  </a:cxn>
                  <a:cxn ang="0">
                    <a:pos x="T8" y="T9"/>
                  </a:cxn>
                  <a:cxn ang="0">
                    <a:pos x="T10" y="T11"/>
                  </a:cxn>
                  <a:cxn ang="0">
                    <a:pos x="T12" y="T13"/>
                  </a:cxn>
                </a:cxnLst>
                <a:rect l="0" t="0" r="r" b="b"/>
                <a:pathLst>
                  <a:path w="193" h="543">
                    <a:moveTo>
                      <a:pt x="37" y="543"/>
                    </a:moveTo>
                    <a:lnTo>
                      <a:pt x="37" y="227"/>
                    </a:lnTo>
                    <a:lnTo>
                      <a:pt x="193" y="142"/>
                    </a:lnTo>
                    <a:lnTo>
                      <a:pt x="193" y="0"/>
                    </a:lnTo>
                    <a:lnTo>
                      <a:pt x="0" y="85"/>
                    </a:lnTo>
                    <a:lnTo>
                      <a:pt x="0" y="520"/>
                    </a:lnTo>
                    <a:lnTo>
                      <a:pt x="37" y="5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5" name="Group 144"/>
            <p:cNvGrpSpPr/>
            <p:nvPr/>
          </p:nvGrpSpPr>
          <p:grpSpPr>
            <a:xfrm>
              <a:off x="6803236" y="2432853"/>
              <a:ext cx="97099" cy="136464"/>
              <a:chOff x="4255303" y="477015"/>
              <a:chExt cx="179030" cy="251611"/>
            </a:xfrm>
          </p:grpSpPr>
          <p:sp>
            <p:nvSpPr>
              <p:cNvPr id="186" name="Freeform 53"/>
              <p:cNvSpPr>
                <a:spLocks/>
              </p:cNvSpPr>
              <p:nvPr/>
            </p:nvSpPr>
            <p:spPr bwMode="auto">
              <a:xfrm>
                <a:off x="4255303" y="631046"/>
                <a:ext cx="131450" cy="97580"/>
              </a:xfrm>
              <a:custGeom>
                <a:avLst/>
                <a:gdLst>
                  <a:gd name="T0" fmla="*/ 64 w 69"/>
                  <a:gd name="T1" fmla="*/ 13 h 51"/>
                  <a:gd name="T2" fmla="*/ 42 w 69"/>
                  <a:gd name="T3" fmla="*/ 44 h 51"/>
                  <a:gd name="T4" fmla="*/ 5 w 69"/>
                  <a:gd name="T5" fmla="*/ 38 h 51"/>
                  <a:gd name="T6" fmla="*/ 27 w 69"/>
                  <a:gd name="T7" fmla="*/ 6 h 51"/>
                  <a:gd name="T8" fmla="*/ 64 w 69"/>
                  <a:gd name="T9" fmla="*/ 13 h 51"/>
                </a:gdLst>
                <a:ahLst/>
                <a:cxnLst>
                  <a:cxn ang="0">
                    <a:pos x="T0" y="T1"/>
                  </a:cxn>
                  <a:cxn ang="0">
                    <a:pos x="T2" y="T3"/>
                  </a:cxn>
                  <a:cxn ang="0">
                    <a:pos x="T4" y="T5"/>
                  </a:cxn>
                  <a:cxn ang="0">
                    <a:pos x="T6" y="T7"/>
                  </a:cxn>
                  <a:cxn ang="0">
                    <a:pos x="T8" y="T9"/>
                  </a:cxn>
                </a:cxnLst>
                <a:rect l="0" t="0" r="r" b="b"/>
                <a:pathLst>
                  <a:path w="69" h="51">
                    <a:moveTo>
                      <a:pt x="64" y="13"/>
                    </a:moveTo>
                    <a:cubicBezTo>
                      <a:pt x="69" y="24"/>
                      <a:pt x="59" y="38"/>
                      <a:pt x="42" y="44"/>
                    </a:cubicBezTo>
                    <a:cubicBezTo>
                      <a:pt x="26" y="51"/>
                      <a:pt x="9" y="48"/>
                      <a:pt x="5" y="38"/>
                    </a:cubicBezTo>
                    <a:cubicBezTo>
                      <a:pt x="0" y="27"/>
                      <a:pt x="10" y="13"/>
                      <a:pt x="27" y="6"/>
                    </a:cubicBezTo>
                    <a:cubicBezTo>
                      <a:pt x="43" y="0"/>
                      <a:pt x="60" y="3"/>
                      <a:pt x="64" y="13"/>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7" name="Freeform 54"/>
              <p:cNvSpPr>
                <a:spLocks/>
              </p:cNvSpPr>
              <p:nvPr/>
            </p:nvSpPr>
            <p:spPr bwMode="auto">
              <a:xfrm>
                <a:off x="4365785" y="477015"/>
                <a:ext cx="68548" cy="191934"/>
              </a:xfrm>
              <a:custGeom>
                <a:avLst/>
                <a:gdLst>
                  <a:gd name="T0" fmla="*/ 17 w 85"/>
                  <a:gd name="T1" fmla="*/ 238 h 238"/>
                  <a:gd name="T2" fmla="*/ 17 w 85"/>
                  <a:gd name="T3" fmla="*/ 99 h 238"/>
                  <a:gd name="T4" fmla="*/ 85 w 85"/>
                  <a:gd name="T5" fmla="*/ 61 h 238"/>
                  <a:gd name="T6" fmla="*/ 85 w 85"/>
                  <a:gd name="T7" fmla="*/ 0 h 238"/>
                  <a:gd name="T8" fmla="*/ 0 w 85"/>
                  <a:gd name="T9" fmla="*/ 38 h 238"/>
                  <a:gd name="T10" fmla="*/ 0 w 85"/>
                  <a:gd name="T11" fmla="*/ 229 h 238"/>
                  <a:gd name="T12" fmla="*/ 17 w 85"/>
                  <a:gd name="T13" fmla="*/ 238 h 238"/>
                </a:gdLst>
                <a:ahLst/>
                <a:cxnLst>
                  <a:cxn ang="0">
                    <a:pos x="T0" y="T1"/>
                  </a:cxn>
                  <a:cxn ang="0">
                    <a:pos x="T2" y="T3"/>
                  </a:cxn>
                  <a:cxn ang="0">
                    <a:pos x="T4" y="T5"/>
                  </a:cxn>
                  <a:cxn ang="0">
                    <a:pos x="T6" y="T7"/>
                  </a:cxn>
                  <a:cxn ang="0">
                    <a:pos x="T8" y="T9"/>
                  </a:cxn>
                  <a:cxn ang="0">
                    <a:pos x="T10" y="T11"/>
                  </a:cxn>
                  <a:cxn ang="0">
                    <a:pos x="T12" y="T13"/>
                  </a:cxn>
                </a:cxnLst>
                <a:rect l="0" t="0" r="r" b="b"/>
                <a:pathLst>
                  <a:path w="85" h="238">
                    <a:moveTo>
                      <a:pt x="17" y="238"/>
                    </a:moveTo>
                    <a:lnTo>
                      <a:pt x="17" y="99"/>
                    </a:lnTo>
                    <a:lnTo>
                      <a:pt x="85" y="61"/>
                    </a:lnTo>
                    <a:lnTo>
                      <a:pt x="85" y="0"/>
                    </a:lnTo>
                    <a:lnTo>
                      <a:pt x="0" y="38"/>
                    </a:lnTo>
                    <a:lnTo>
                      <a:pt x="0" y="229"/>
                    </a:lnTo>
                    <a:lnTo>
                      <a:pt x="17" y="238"/>
                    </a:ln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6" name="Group 145"/>
            <p:cNvGrpSpPr/>
            <p:nvPr/>
          </p:nvGrpSpPr>
          <p:grpSpPr>
            <a:xfrm>
              <a:off x="6916081" y="2741646"/>
              <a:ext cx="97099" cy="137339"/>
              <a:chOff x="4463365" y="1046364"/>
              <a:chExt cx="179030" cy="253224"/>
            </a:xfrm>
            <a:solidFill>
              <a:schemeClr val="accent6"/>
            </a:solidFill>
          </p:grpSpPr>
          <p:sp>
            <p:nvSpPr>
              <p:cNvPr id="184" name="Freeform 55"/>
              <p:cNvSpPr>
                <a:spLocks/>
              </p:cNvSpPr>
              <p:nvPr/>
            </p:nvSpPr>
            <p:spPr bwMode="auto">
              <a:xfrm>
                <a:off x="4463365" y="1200395"/>
                <a:ext cx="129031" cy="99193"/>
              </a:xfrm>
              <a:custGeom>
                <a:avLst/>
                <a:gdLst>
                  <a:gd name="T0" fmla="*/ 64 w 68"/>
                  <a:gd name="T1" fmla="*/ 14 h 52"/>
                  <a:gd name="T2" fmla="*/ 42 w 68"/>
                  <a:gd name="T3" fmla="*/ 45 h 52"/>
                  <a:gd name="T4" fmla="*/ 4 w 68"/>
                  <a:gd name="T5" fmla="*/ 38 h 52"/>
                  <a:gd name="T6" fmla="*/ 26 w 68"/>
                  <a:gd name="T7" fmla="*/ 7 h 52"/>
                  <a:gd name="T8" fmla="*/ 64 w 68"/>
                  <a:gd name="T9" fmla="*/ 14 h 52"/>
                </a:gdLst>
                <a:ahLst/>
                <a:cxnLst>
                  <a:cxn ang="0">
                    <a:pos x="T0" y="T1"/>
                  </a:cxn>
                  <a:cxn ang="0">
                    <a:pos x="T2" y="T3"/>
                  </a:cxn>
                  <a:cxn ang="0">
                    <a:pos x="T4" y="T5"/>
                  </a:cxn>
                  <a:cxn ang="0">
                    <a:pos x="T6" y="T7"/>
                  </a:cxn>
                  <a:cxn ang="0">
                    <a:pos x="T8" y="T9"/>
                  </a:cxn>
                </a:cxnLst>
                <a:rect l="0" t="0" r="r" b="b"/>
                <a:pathLst>
                  <a:path w="68" h="52">
                    <a:moveTo>
                      <a:pt x="64" y="14"/>
                    </a:moveTo>
                    <a:cubicBezTo>
                      <a:pt x="68" y="24"/>
                      <a:pt x="58" y="38"/>
                      <a:pt x="42" y="45"/>
                    </a:cubicBezTo>
                    <a:cubicBezTo>
                      <a:pt x="25" y="52"/>
                      <a:pt x="9" y="49"/>
                      <a:pt x="4" y="38"/>
                    </a:cubicBezTo>
                    <a:cubicBezTo>
                      <a:pt x="0" y="28"/>
                      <a:pt x="10" y="14"/>
                      <a:pt x="26" y="7"/>
                    </a:cubicBezTo>
                    <a:cubicBezTo>
                      <a:pt x="43" y="0"/>
                      <a:pt x="59" y="3"/>
                      <a:pt x="6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5" name="Freeform 56"/>
              <p:cNvSpPr>
                <a:spLocks/>
              </p:cNvSpPr>
              <p:nvPr/>
            </p:nvSpPr>
            <p:spPr bwMode="auto">
              <a:xfrm>
                <a:off x="4573847" y="1046364"/>
                <a:ext cx="68548" cy="194353"/>
              </a:xfrm>
              <a:custGeom>
                <a:avLst/>
                <a:gdLst>
                  <a:gd name="T0" fmla="*/ 16 w 85"/>
                  <a:gd name="T1" fmla="*/ 241 h 241"/>
                  <a:gd name="T2" fmla="*/ 16 w 85"/>
                  <a:gd name="T3" fmla="*/ 102 h 241"/>
                  <a:gd name="T4" fmla="*/ 85 w 85"/>
                  <a:gd name="T5" fmla="*/ 64 h 241"/>
                  <a:gd name="T6" fmla="*/ 85 w 85"/>
                  <a:gd name="T7" fmla="*/ 0 h 241"/>
                  <a:gd name="T8" fmla="*/ 0 w 85"/>
                  <a:gd name="T9" fmla="*/ 38 h 241"/>
                  <a:gd name="T10" fmla="*/ 0 w 85"/>
                  <a:gd name="T11" fmla="*/ 232 h 241"/>
                  <a:gd name="T12" fmla="*/ 16 w 85"/>
                  <a:gd name="T13" fmla="*/ 241 h 241"/>
                </a:gdLst>
                <a:ahLst/>
                <a:cxnLst>
                  <a:cxn ang="0">
                    <a:pos x="T0" y="T1"/>
                  </a:cxn>
                  <a:cxn ang="0">
                    <a:pos x="T2" y="T3"/>
                  </a:cxn>
                  <a:cxn ang="0">
                    <a:pos x="T4" y="T5"/>
                  </a:cxn>
                  <a:cxn ang="0">
                    <a:pos x="T6" y="T7"/>
                  </a:cxn>
                  <a:cxn ang="0">
                    <a:pos x="T8" y="T9"/>
                  </a:cxn>
                  <a:cxn ang="0">
                    <a:pos x="T10" y="T11"/>
                  </a:cxn>
                  <a:cxn ang="0">
                    <a:pos x="T12" y="T13"/>
                  </a:cxn>
                </a:cxnLst>
                <a:rect l="0" t="0" r="r" b="b"/>
                <a:pathLst>
                  <a:path w="85" h="241">
                    <a:moveTo>
                      <a:pt x="16" y="241"/>
                    </a:moveTo>
                    <a:lnTo>
                      <a:pt x="16" y="102"/>
                    </a:lnTo>
                    <a:lnTo>
                      <a:pt x="85" y="64"/>
                    </a:lnTo>
                    <a:lnTo>
                      <a:pt x="85" y="0"/>
                    </a:lnTo>
                    <a:lnTo>
                      <a:pt x="0" y="38"/>
                    </a:lnTo>
                    <a:lnTo>
                      <a:pt x="0" y="232"/>
                    </a:lnTo>
                    <a:lnTo>
                      <a:pt x="16" y="2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7" name="Group 146"/>
            <p:cNvGrpSpPr/>
            <p:nvPr/>
          </p:nvGrpSpPr>
          <p:grpSpPr>
            <a:xfrm>
              <a:off x="5311322" y="3492634"/>
              <a:ext cx="279925" cy="227439"/>
              <a:chOff x="1504527" y="2431028"/>
              <a:chExt cx="516123" cy="419350"/>
            </a:xfrm>
            <a:solidFill>
              <a:schemeClr val="accent5"/>
            </a:solidFill>
          </p:grpSpPr>
          <p:sp>
            <p:nvSpPr>
              <p:cNvPr id="180" name="Freeform 57"/>
              <p:cNvSpPr>
                <a:spLocks/>
              </p:cNvSpPr>
              <p:nvPr/>
            </p:nvSpPr>
            <p:spPr bwMode="auto">
              <a:xfrm>
                <a:off x="1799685" y="2440705"/>
                <a:ext cx="219352" cy="261288"/>
              </a:xfrm>
              <a:custGeom>
                <a:avLst/>
                <a:gdLst>
                  <a:gd name="T0" fmla="*/ 115 w 115"/>
                  <a:gd name="T1" fmla="*/ 137 h 137"/>
                  <a:gd name="T2" fmla="*/ 82 w 115"/>
                  <a:gd name="T3" fmla="*/ 8 h 137"/>
                  <a:gd name="T4" fmla="*/ 78 w 115"/>
                  <a:gd name="T5" fmla="*/ 0 h 137"/>
                  <a:gd name="T6" fmla="*/ 0 w 115"/>
                  <a:gd name="T7" fmla="*/ 92 h 137"/>
                  <a:gd name="T8" fmla="*/ 115 w 115"/>
                  <a:gd name="T9" fmla="*/ 137 h 137"/>
                </a:gdLst>
                <a:ahLst/>
                <a:cxnLst>
                  <a:cxn ang="0">
                    <a:pos x="T0" y="T1"/>
                  </a:cxn>
                  <a:cxn ang="0">
                    <a:pos x="T2" y="T3"/>
                  </a:cxn>
                  <a:cxn ang="0">
                    <a:pos x="T4" y="T5"/>
                  </a:cxn>
                  <a:cxn ang="0">
                    <a:pos x="T6" y="T7"/>
                  </a:cxn>
                  <a:cxn ang="0">
                    <a:pos x="T8" y="T9"/>
                  </a:cxn>
                </a:cxnLst>
                <a:rect l="0" t="0" r="r" b="b"/>
                <a:pathLst>
                  <a:path w="115" h="137">
                    <a:moveTo>
                      <a:pt x="115" y="137"/>
                    </a:moveTo>
                    <a:cubicBezTo>
                      <a:pt x="82" y="8"/>
                      <a:pt x="82" y="8"/>
                      <a:pt x="82" y="8"/>
                    </a:cubicBezTo>
                    <a:cubicBezTo>
                      <a:pt x="81" y="5"/>
                      <a:pt x="80" y="2"/>
                      <a:pt x="78" y="0"/>
                    </a:cubicBezTo>
                    <a:cubicBezTo>
                      <a:pt x="0" y="92"/>
                      <a:pt x="0" y="92"/>
                      <a:pt x="0" y="92"/>
                    </a:cubicBezTo>
                    <a:lnTo>
                      <a:pt x="115" y="1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1" name="Freeform 58"/>
              <p:cNvSpPr>
                <a:spLocks/>
              </p:cNvSpPr>
              <p:nvPr/>
            </p:nvSpPr>
            <p:spPr bwMode="auto">
              <a:xfrm>
                <a:off x="1504527" y="2553607"/>
                <a:ext cx="216933" cy="262094"/>
              </a:xfrm>
              <a:custGeom>
                <a:avLst/>
                <a:gdLst>
                  <a:gd name="T0" fmla="*/ 1 w 114"/>
                  <a:gd name="T1" fmla="*/ 0 h 138"/>
                  <a:gd name="T2" fmla="*/ 1 w 114"/>
                  <a:gd name="T3" fmla="*/ 9 h 138"/>
                  <a:gd name="T4" fmla="*/ 34 w 114"/>
                  <a:gd name="T5" fmla="*/ 138 h 138"/>
                  <a:gd name="T6" fmla="*/ 114 w 114"/>
                  <a:gd name="T7" fmla="*/ 44 h 138"/>
                  <a:gd name="T8" fmla="*/ 1 w 114"/>
                  <a:gd name="T9" fmla="*/ 0 h 138"/>
                </a:gdLst>
                <a:ahLst/>
                <a:cxnLst>
                  <a:cxn ang="0">
                    <a:pos x="T0" y="T1"/>
                  </a:cxn>
                  <a:cxn ang="0">
                    <a:pos x="T2" y="T3"/>
                  </a:cxn>
                  <a:cxn ang="0">
                    <a:pos x="T4" y="T5"/>
                  </a:cxn>
                  <a:cxn ang="0">
                    <a:pos x="T6" y="T7"/>
                  </a:cxn>
                  <a:cxn ang="0">
                    <a:pos x="T8" y="T9"/>
                  </a:cxn>
                </a:cxnLst>
                <a:rect l="0" t="0" r="r" b="b"/>
                <a:pathLst>
                  <a:path w="114" h="138">
                    <a:moveTo>
                      <a:pt x="1" y="0"/>
                    </a:moveTo>
                    <a:cubicBezTo>
                      <a:pt x="1" y="3"/>
                      <a:pt x="0" y="6"/>
                      <a:pt x="1" y="9"/>
                    </a:cubicBezTo>
                    <a:cubicBezTo>
                      <a:pt x="34" y="138"/>
                      <a:pt x="34" y="138"/>
                      <a:pt x="34" y="138"/>
                    </a:cubicBezTo>
                    <a:cubicBezTo>
                      <a:pt x="114" y="44"/>
                      <a:pt x="114" y="44"/>
                      <a:pt x="114" y="44"/>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2" name="Freeform 59"/>
              <p:cNvSpPr>
                <a:spLocks/>
              </p:cNvSpPr>
              <p:nvPr/>
            </p:nvSpPr>
            <p:spPr bwMode="auto">
              <a:xfrm>
                <a:off x="1523881" y="2431028"/>
                <a:ext cx="401608" cy="194353"/>
              </a:xfrm>
              <a:custGeom>
                <a:avLst/>
                <a:gdLst>
                  <a:gd name="T0" fmla="*/ 211 w 211"/>
                  <a:gd name="T1" fmla="*/ 0 h 102"/>
                  <a:gd name="T2" fmla="*/ 207 w 211"/>
                  <a:gd name="T3" fmla="*/ 1 h 102"/>
                  <a:gd name="T4" fmla="*/ 3 w 211"/>
                  <a:gd name="T5" fmla="*/ 53 h 102"/>
                  <a:gd name="T6" fmla="*/ 0 w 211"/>
                  <a:gd name="T7" fmla="*/ 54 h 102"/>
                  <a:gd name="T8" fmla="*/ 124 w 211"/>
                  <a:gd name="T9" fmla="*/ 102 h 102"/>
                  <a:gd name="T10" fmla="*/ 211 w 211"/>
                  <a:gd name="T11" fmla="*/ 0 h 102"/>
                </a:gdLst>
                <a:ahLst/>
                <a:cxnLst>
                  <a:cxn ang="0">
                    <a:pos x="T0" y="T1"/>
                  </a:cxn>
                  <a:cxn ang="0">
                    <a:pos x="T2" y="T3"/>
                  </a:cxn>
                  <a:cxn ang="0">
                    <a:pos x="T4" y="T5"/>
                  </a:cxn>
                  <a:cxn ang="0">
                    <a:pos x="T6" y="T7"/>
                  </a:cxn>
                  <a:cxn ang="0">
                    <a:pos x="T8" y="T9"/>
                  </a:cxn>
                  <a:cxn ang="0">
                    <a:pos x="T10" y="T11"/>
                  </a:cxn>
                </a:cxnLst>
                <a:rect l="0" t="0" r="r" b="b"/>
                <a:pathLst>
                  <a:path w="211" h="102">
                    <a:moveTo>
                      <a:pt x="211" y="0"/>
                    </a:moveTo>
                    <a:cubicBezTo>
                      <a:pt x="209" y="0"/>
                      <a:pt x="208" y="0"/>
                      <a:pt x="207" y="1"/>
                    </a:cubicBezTo>
                    <a:cubicBezTo>
                      <a:pt x="3" y="53"/>
                      <a:pt x="3" y="53"/>
                      <a:pt x="3" y="53"/>
                    </a:cubicBezTo>
                    <a:cubicBezTo>
                      <a:pt x="2" y="53"/>
                      <a:pt x="1" y="53"/>
                      <a:pt x="0" y="54"/>
                    </a:cubicBezTo>
                    <a:cubicBezTo>
                      <a:pt x="124" y="102"/>
                      <a:pt x="124" y="102"/>
                      <a:pt x="124" y="102"/>
                    </a:cubicBezTo>
                    <a:lnTo>
                      <a:pt x="2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3" name="Freeform 60"/>
              <p:cNvSpPr>
                <a:spLocks/>
              </p:cNvSpPr>
              <p:nvPr/>
            </p:nvSpPr>
            <p:spPr bwMode="auto">
              <a:xfrm>
                <a:off x="1581139" y="2635058"/>
                <a:ext cx="439511" cy="215320"/>
              </a:xfrm>
              <a:custGeom>
                <a:avLst/>
                <a:gdLst>
                  <a:gd name="T0" fmla="*/ 102 w 231"/>
                  <a:gd name="T1" fmla="*/ 6 h 113"/>
                  <a:gd name="T2" fmla="*/ 100 w 231"/>
                  <a:gd name="T3" fmla="*/ 8 h 113"/>
                  <a:gd name="T4" fmla="*/ 99 w 231"/>
                  <a:gd name="T5" fmla="*/ 9 h 113"/>
                  <a:gd name="T6" fmla="*/ 98 w 231"/>
                  <a:gd name="T7" fmla="*/ 9 h 113"/>
                  <a:gd name="T8" fmla="*/ 98 w 231"/>
                  <a:gd name="T9" fmla="*/ 9 h 113"/>
                  <a:gd name="T10" fmla="*/ 98 w 231"/>
                  <a:gd name="T11" fmla="*/ 9 h 113"/>
                  <a:gd name="T12" fmla="*/ 97 w 231"/>
                  <a:gd name="T13" fmla="*/ 9 h 113"/>
                  <a:gd name="T14" fmla="*/ 96 w 231"/>
                  <a:gd name="T15" fmla="*/ 9 h 113"/>
                  <a:gd name="T16" fmla="*/ 94 w 231"/>
                  <a:gd name="T17" fmla="*/ 8 h 113"/>
                  <a:gd name="T18" fmla="*/ 87 w 231"/>
                  <a:gd name="T19" fmla="*/ 6 h 113"/>
                  <a:gd name="T20" fmla="*/ 0 w 231"/>
                  <a:gd name="T21" fmla="*/ 108 h 113"/>
                  <a:gd name="T22" fmla="*/ 15 w 231"/>
                  <a:gd name="T23" fmla="*/ 112 h 113"/>
                  <a:gd name="T24" fmla="*/ 219 w 231"/>
                  <a:gd name="T25" fmla="*/ 60 h 113"/>
                  <a:gd name="T26" fmla="*/ 231 w 231"/>
                  <a:gd name="T27" fmla="*/ 49 h 113"/>
                  <a:gd name="T28" fmla="*/ 107 w 231"/>
                  <a:gd name="T29" fmla="*/ 0 h 113"/>
                  <a:gd name="T30" fmla="*/ 102 w 231"/>
                  <a:gd name="T31"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1" h="113">
                    <a:moveTo>
                      <a:pt x="102" y="6"/>
                    </a:moveTo>
                    <a:cubicBezTo>
                      <a:pt x="101" y="7"/>
                      <a:pt x="100" y="8"/>
                      <a:pt x="100" y="8"/>
                    </a:cubicBezTo>
                    <a:cubicBezTo>
                      <a:pt x="99" y="8"/>
                      <a:pt x="99" y="8"/>
                      <a:pt x="99" y="9"/>
                    </a:cubicBezTo>
                    <a:cubicBezTo>
                      <a:pt x="98" y="9"/>
                      <a:pt x="98" y="9"/>
                      <a:pt x="98" y="9"/>
                    </a:cubicBezTo>
                    <a:cubicBezTo>
                      <a:pt x="98" y="9"/>
                      <a:pt x="98" y="9"/>
                      <a:pt x="98" y="9"/>
                    </a:cubicBezTo>
                    <a:cubicBezTo>
                      <a:pt x="98" y="9"/>
                      <a:pt x="98" y="9"/>
                      <a:pt x="98" y="9"/>
                    </a:cubicBezTo>
                    <a:cubicBezTo>
                      <a:pt x="98" y="9"/>
                      <a:pt x="97" y="9"/>
                      <a:pt x="97" y="9"/>
                    </a:cubicBezTo>
                    <a:cubicBezTo>
                      <a:pt x="97" y="9"/>
                      <a:pt x="96" y="9"/>
                      <a:pt x="96" y="9"/>
                    </a:cubicBezTo>
                    <a:cubicBezTo>
                      <a:pt x="95" y="9"/>
                      <a:pt x="94" y="9"/>
                      <a:pt x="94" y="8"/>
                    </a:cubicBezTo>
                    <a:cubicBezTo>
                      <a:pt x="87" y="6"/>
                      <a:pt x="87" y="6"/>
                      <a:pt x="87" y="6"/>
                    </a:cubicBezTo>
                    <a:cubicBezTo>
                      <a:pt x="0" y="108"/>
                      <a:pt x="0" y="108"/>
                      <a:pt x="0" y="108"/>
                    </a:cubicBezTo>
                    <a:cubicBezTo>
                      <a:pt x="4" y="112"/>
                      <a:pt x="10" y="113"/>
                      <a:pt x="15" y="112"/>
                    </a:cubicBezTo>
                    <a:cubicBezTo>
                      <a:pt x="219" y="60"/>
                      <a:pt x="219" y="60"/>
                      <a:pt x="219" y="60"/>
                    </a:cubicBezTo>
                    <a:cubicBezTo>
                      <a:pt x="225" y="59"/>
                      <a:pt x="229" y="54"/>
                      <a:pt x="231" y="49"/>
                    </a:cubicBezTo>
                    <a:cubicBezTo>
                      <a:pt x="107" y="0"/>
                      <a:pt x="107" y="0"/>
                      <a:pt x="107" y="0"/>
                    </a:cubicBezTo>
                    <a:lnTo>
                      <a:pt x="102"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8" name="Group 147"/>
            <p:cNvGrpSpPr/>
            <p:nvPr/>
          </p:nvGrpSpPr>
          <p:grpSpPr>
            <a:xfrm>
              <a:off x="6367165" y="2795445"/>
              <a:ext cx="294797" cy="297421"/>
              <a:chOff x="3451279" y="1145557"/>
              <a:chExt cx="543543" cy="548381"/>
            </a:xfrm>
            <a:solidFill>
              <a:schemeClr val="accent4"/>
            </a:solidFill>
          </p:grpSpPr>
          <p:sp>
            <p:nvSpPr>
              <p:cNvPr id="172" name="Freeform 61"/>
              <p:cNvSpPr>
                <a:spLocks/>
              </p:cNvSpPr>
              <p:nvPr/>
            </p:nvSpPr>
            <p:spPr bwMode="auto">
              <a:xfrm>
                <a:off x="3765792" y="1436683"/>
                <a:ext cx="229030" cy="233062"/>
              </a:xfrm>
              <a:custGeom>
                <a:avLst/>
                <a:gdLst>
                  <a:gd name="T0" fmla="*/ 49 w 120"/>
                  <a:gd name="T1" fmla="*/ 122 h 122"/>
                  <a:gd name="T2" fmla="*/ 117 w 120"/>
                  <a:gd name="T3" fmla="*/ 8 h 122"/>
                  <a:gd name="T4" fmla="*/ 120 w 120"/>
                  <a:gd name="T5" fmla="*/ 0 h 122"/>
                  <a:gd name="T6" fmla="*/ 0 w 120"/>
                  <a:gd name="T7" fmla="*/ 9 h 122"/>
                  <a:gd name="T8" fmla="*/ 49 w 120"/>
                  <a:gd name="T9" fmla="*/ 122 h 122"/>
                </a:gdLst>
                <a:ahLst/>
                <a:cxnLst>
                  <a:cxn ang="0">
                    <a:pos x="T0" y="T1"/>
                  </a:cxn>
                  <a:cxn ang="0">
                    <a:pos x="T2" y="T3"/>
                  </a:cxn>
                  <a:cxn ang="0">
                    <a:pos x="T4" y="T5"/>
                  </a:cxn>
                  <a:cxn ang="0">
                    <a:pos x="T6" y="T7"/>
                  </a:cxn>
                  <a:cxn ang="0">
                    <a:pos x="T8" y="T9"/>
                  </a:cxn>
                </a:cxnLst>
                <a:rect l="0" t="0" r="r" b="b"/>
                <a:pathLst>
                  <a:path w="120" h="122">
                    <a:moveTo>
                      <a:pt x="49" y="122"/>
                    </a:moveTo>
                    <a:cubicBezTo>
                      <a:pt x="117" y="8"/>
                      <a:pt x="117" y="8"/>
                      <a:pt x="117" y="8"/>
                    </a:cubicBezTo>
                    <a:cubicBezTo>
                      <a:pt x="119" y="5"/>
                      <a:pt x="119" y="2"/>
                      <a:pt x="120" y="0"/>
                    </a:cubicBezTo>
                    <a:cubicBezTo>
                      <a:pt x="0" y="9"/>
                      <a:pt x="0" y="9"/>
                      <a:pt x="0" y="9"/>
                    </a:cubicBezTo>
                    <a:lnTo>
                      <a:pt x="49" y="1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3" name="Freeform 62"/>
              <p:cNvSpPr>
                <a:spLocks/>
              </p:cNvSpPr>
              <p:nvPr/>
            </p:nvSpPr>
            <p:spPr bwMode="auto">
              <a:xfrm>
                <a:off x="3460957" y="1202814"/>
                <a:ext cx="234675" cy="230643"/>
              </a:xfrm>
              <a:custGeom>
                <a:avLst/>
                <a:gdLst>
                  <a:gd name="T0" fmla="*/ 74 w 123"/>
                  <a:gd name="T1" fmla="*/ 0 h 121"/>
                  <a:gd name="T2" fmla="*/ 68 w 123"/>
                  <a:gd name="T3" fmla="*/ 6 h 121"/>
                  <a:gd name="T4" fmla="*/ 0 w 123"/>
                  <a:gd name="T5" fmla="*/ 121 h 121"/>
                  <a:gd name="T6" fmla="*/ 123 w 123"/>
                  <a:gd name="T7" fmla="*/ 111 h 121"/>
                  <a:gd name="T8" fmla="*/ 74 w 123"/>
                  <a:gd name="T9" fmla="*/ 0 h 121"/>
                </a:gdLst>
                <a:ahLst/>
                <a:cxnLst>
                  <a:cxn ang="0">
                    <a:pos x="T0" y="T1"/>
                  </a:cxn>
                  <a:cxn ang="0">
                    <a:pos x="T2" y="T3"/>
                  </a:cxn>
                  <a:cxn ang="0">
                    <a:pos x="T4" y="T5"/>
                  </a:cxn>
                  <a:cxn ang="0">
                    <a:pos x="T6" y="T7"/>
                  </a:cxn>
                  <a:cxn ang="0">
                    <a:pos x="T8" y="T9"/>
                  </a:cxn>
                </a:cxnLst>
                <a:rect l="0" t="0" r="r" b="b"/>
                <a:pathLst>
                  <a:path w="123" h="121">
                    <a:moveTo>
                      <a:pt x="74" y="0"/>
                    </a:moveTo>
                    <a:cubicBezTo>
                      <a:pt x="72" y="2"/>
                      <a:pt x="70" y="4"/>
                      <a:pt x="68" y="6"/>
                    </a:cubicBezTo>
                    <a:cubicBezTo>
                      <a:pt x="0" y="121"/>
                      <a:pt x="0" y="121"/>
                      <a:pt x="0" y="121"/>
                    </a:cubicBezTo>
                    <a:cubicBezTo>
                      <a:pt x="123" y="111"/>
                      <a:pt x="123" y="111"/>
                      <a:pt x="123" y="111"/>
                    </a:cubicBezTo>
                    <a:lnTo>
                      <a:pt x="7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4" name="Freeform 63"/>
              <p:cNvSpPr>
                <a:spLocks/>
              </p:cNvSpPr>
              <p:nvPr/>
            </p:nvSpPr>
            <p:spPr bwMode="auto">
              <a:xfrm>
                <a:off x="3628697" y="1200395"/>
                <a:ext cx="354028" cy="233062"/>
              </a:xfrm>
              <a:custGeom>
                <a:avLst/>
                <a:gdLst>
                  <a:gd name="T0" fmla="*/ 186 w 186"/>
                  <a:gd name="T1" fmla="*/ 111 h 122"/>
                  <a:gd name="T2" fmla="*/ 184 w 186"/>
                  <a:gd name="T3" fmla="*/ 109 h 122"/>
                  <a:gd name="T4" fmla="*/ 3 w 186"/>
                  <a:gd name="T5" fmla="*/ 1 h 122"/>
                  <a:gd name="T6" fmla="*/ 0 w 186"/>
                  <a:gd name="T7" fmla="*/ 0 h 122"/>
                  <a:gd name="T8" fmla="*/ 54 w 186"/>
                  <a:gd name="T9" fmla="*/ 122 h 122"/>
                  <a:gd name="T10" fmla="*/ 186 w 186"/>
                  <a:gd name="T11" fmla="*/ 111 h 122"/>
                </a:gdLst>
                <a:ahLst/>
                <a:cxnLst>
                  <a:cxn ang="0">
                    <a:pos x="T0" y="T1"/>
                  </a:cxn>
                  <a:cxn ang="0">
                    <a:pos x="T2" y="T3"/>
                  </a:cxn>
                  <a:cxn ang="0">
                    <a:pos x="T4" y="T5"/>
                  </a:cxn>
                  <a:cxn ang="0">
                    <a:pos x="T6" y="T7"/>
                  </a:cxn>
                  <a:cxn ang="0">
                    <a:pos x="T8" y="T9"/>
                  </a:cxn>
                  <a:cxn ang="0">
                    <a:pos x="T10" y="T11"/>
                  </a:cxn>
                </a:cxnLst>
                <a:rect l="0" t="0" r="r" b="b"/>
                <a:pathLst>
                  <a:path w="186" h="122">
                    <a:moveTo>
                      <a:pt x="186" y="111"/>
                    </a:moveTo>
                    <a:cubicBezTo>
                      <a:pt x="186" y="110"/>
                      <a:pt x="185" y="110"/>
                      <a:pt x="184" y="109"/>
                    </a:cubicBezTo>
                    <a:cubicBezTo>
                      <a:pt x="3" y="1"/>
                      <a:pt x="3" y="1"/>
                      <a:pt x="3" y="1"/>
                    </a:cubicBezTo>
                    <a:cubicBezTo>
                      <a:pt x="2" y="1"/>
                      <a:pt x="1" y="0"/>
                      <a:pt x="0" y="0"/>
                    </a:cubicBezTo>
                    <a:cubicBezTo>
                      <a:pt x="54" y="122"/>
                      <a:pt x="54" y="122"/>
                      <a:pt x="54" y="122"/>
                    </a:cubicBezTo>
                    <a:lnTo>
                      <a:pt x="186"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5" name="Freeform 64"/>
              <p:cNvSpPr>
                <a:spLocks/>
              </p:cNvSpPr>
              <p:nvPr/>
            </p:nvSpPr>
            <p:spPr bwMode="auto">
              <a:xfrm>
                <a:off x="3451279" y="1436683"/>
                <a:ext cx="391125" cy="257255"/>
              </a:xfrm>
              <a:custGeom>
                <a:avLst/>
                <a:gdLst>
                  <a:gd name="T0" fmla="*/ 144 w 205"/>
                  <a:gd name="T1" fmla="*/ 11 h 135"/>
                  <a:gd name="T2" fmla="*/ 141 w 205"/>
                  <a:gd name="T3" fmla="*/ 11 h 135"/>
                  <a:gd name="T4" fmla="*/ 140 w 205"/>
                  <a:gd name="T5" fmla="*/ 11 h 135"/>
                  <a:gd name="T6" fmla="*/ 139 w 205"/>
                  <a:gd name="T7" fmla="*/ 10 h 135"/>
                  <a:gd name="T8" fmla="*/ 139 w 205"/>
                  <a:gd name="T9" fmla="*/ 10 h 135"/>
                  <a:gd name="T10" fmla="*/ 139 w 205"/>
                  <a:gd name="T11" fmla="*/ 10 h 135"/>
                  <a:gd name="T12" fmla="*/ 139 w 205"/>
                  <a:gd name="T13" fmla="*/ 10 h 135"/>
                  <a:gd name="T14" fmla="*/ 138 w 205"/>
                  <a:gd name="T15" fmla="*/ 9 h 135"/>
                  <a:gd name="T16" fmla="*/ 136 w 205"/>
                  <a:gd name="T17" fmla="*/ 7 h 135"/>
                  <a:gd name="T18" fmla="*/ 133 w 205"/>
                  <a:gd name="T19" fmla="*/ 0 h 135"/>
                  <a:gd name="T20" fmla="*/ 0 w 205"/>
                  <a:gd name="T21" fmla="*/ 11 h 135"/>
                  <a:gd name="T22" fmla="*/ 8 w 205"/>
                  <a:gd name="T23" fmla="*/ 25 h 135"/>
                  <a:gd name="T24" fmla="*/ 189 w 205"/>
                  <a:gd name="T25" fmla="*/ 132 h 135"/>
                  <a:gd name="T26" fmla="*/ 205 w 205"/>
                  <a:gd name="T27" fmla="*/ 133 h 135"/>
                  <a:gd name="T28" fmla="*/ 151 w 205"/>
                  <a:gd name="T29" fmla="*/ 11 h 135"/>
                  <a:gd name="T30" fmla="*/ 144 w 205"/>
                  <a:gd name="T31" fmla="*/ 1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135">
                    <a:moveTo>
                      <a:pt x="144" y="11"/>
                    </a:moveTo>
                    <a:cubicBezTo>
                      <a:pt x="143" y="11"/>
                      <a:pt x="142" y="11"/>
                      <a:pt x="141" y="11"/>
                    </a:cubicBezTo>
                    <a:cubicBezTo>
                      <a:pt x="141" y="11"/>
                      <a:pt x="140" y="11"/>
                      <a:pt x="140" y="11"/>
                    </a:cubicBezTo>
                    <a:cubicBezTo>
                      <a:pt x="140" y="11"/>
                      <a:pt x="140" y="11"/>
                      <a:pt x="139" y="10"/>
                    </a:cubicBezTo>
                    <a:cubicBezTo>
                      <a:pt x="139" y="10"/>
                      <a:pt x="139" y="10"/>
                      <a:pt x="139" y="10"/>
                    </a:cubicBezTo>
                    <a:cubicBezTo>
                      <a:pt x="139" y="10"/>
                      <a:pt x="139" y="10"/>
                      <a:pt x="139" y="10"/>
                    </a:cubicBezTo>
                    <a:cubicBezTo>
                      <a:pt x="139" y="10"/>
                      <a:pt x="139" y="10"/>
                      <a:pt x="139" y="10"/>
                    </a:cubicBezTo>
                    <a:cubicBezTo>
                      <a:pt x="138" y="10"/>
                      <a:pt x="138" y="9"/>
                      <a:pt x="138" y="9"/>
                    </a:cubicBezTo>
                    <a:cubicBezTo>
                      <a:pt x="137" y="8"/>
                      <a:pt x="137" y="8"/>
                      <a:pt x="136" y="7"/>
                    </a:cubicBezTo>
                    <a:cubicBezTo>
                      <a:pt x="133" y="0"/>
                      <a:pt x="133" y="0"/>
                      <a:pt x="133" y="0"/>
                    </a:cubicBezTo>
                    <a:cubicBezTo>
                      <a:pt x="0" y="11"/>
                      <a:pt x="0" y="11"/>
                      <a:pt x="0" y="11"/>
                    </a:cubicBezTo>
                    <a:cubicBezTo>
                      <a:pt x="0" y="16"/>
                      <a:pt x="3" y="22"/>
                      <a:pt x="8" y="25"/>
                    </a:cubicBezTo>
                    <a:cubicBezTo>
                      <a:pt x="189" y="132"/>
                      <a:pt x="189" y="132"/>
                      <a:pt x="189" y="132"/>
                    </a:cubicBezTo>
                    <a:cubicBezTo>
                      <a:pt x="194" y="135"/>
                      <a:pt x="200" y="135"/>
                      <a:pt x="205" y="133"/>
                    </a:cubicBezTo>
                    <a:cubicBezTo>
                      <a:pt x="151" y="11"/>
                      <a:pt x="151" y="11"/>
                      <a:pt x="151" y="11"/>
                    </a:cubicBezTo>
                    <a:lnTo>
                      <a:pt x="144"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6" name="Freeform 65"/>
              <p:cNvSpPr>
                <a:spLocks/>
              </p:cNvSpPr>
              <p:nvPr/>
            </p:nvSpPr>
            <p:spPr bwMode="auto">
              <a:xfrm>
                <a:off x="3860952" y="1149589"/>
                <a:ext cx="114515" cy="125805"/>
              </a:xfrm>
              <a:custGeom>
                <a:avLst/>
                <a:gdLst>
                  <a:gd name="T0" fmla="*/ 60 w 60"/>
                  <a:gd name="T1" fmla="*/ 66 h 66"/>
                  <a:gd name="T2" fmla="*/ 35 w 60"/>
                  <a:gd name="T3" fmla="*/ 4 h 66"/>
                  <a:gd name="T4" fmla="*/ 33 w 60"/>
                  <a:gd name="T5" fmla="*/ 0 h 66"/>
                  <a:gd name="T6" fmla="*/ 0 w 60"/>
                  <a:gd name="T7" fmla="*/ 51 h 66"/>
                  <a:gd name="T8" fmla="*/ 60 w 60"/>
                  <a:gd name="T9" fmla="*/ 66 h 66"/>
                </a:gdLst>
                <a:ahLst/>
                <a:cxnLst>
                  <a:cxn ang="0">
                    <a:pos x="T0" y="T1"/>
                  </a:cxn>
                  <a:cxn ang="0">
                    <a:pos x="T2" y="T3"/>
                  </a:cxn>
                  <a:cxn ang="0">
                    <a:pos x="T4" y="T5"/>
                  </a:cxn>
                  <a:cxn ang="0">
                    <a:pos x="T6" y="T7"/>
                  </a:cxn>
                  <a:cxn ang="0">
                    <a:pos x="T8" y="T9"/>
                  </a:cxn>
                </a:cxnLst>
                <a:rect l="0" t="0" r="r" b="b"/>
                <a:pathLst>
                  <a:path w="60" h="66">
                    <a:moveTo>
                      <a:pt x="60" y="66"/>
                    </a:moveTo>
                    <a:cubicBezTo>
                      <a:pt x="35" y="4"/>
                      <a:pt x="35" y="4"/>
                      <a:pt x="35" y="4"/>
                    </a:cubicBezTo>
                    <a:cubicBezTo>
                      <a:pt x="35" y="2"/>
                      <a:pt x="34" y="1"/>
                      <a:pt x="33" y="0"/>
                    </a:cubicBezTo>
                    <a:cubicBezTo>
                      <a:pt x="0" y="51"/>
                      <a:pt x="0" y="51"/>
                      <a:pt x="0" y="51"/>
                    </a:cubicBezTo>
                    <a:lnTo>
                      <a:pt x="60"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7" name="Freeform 66"/>
              <p:cNvSpPr>
                <a:spLocks/>
              </p:cNvSpPr>
              <p:nvPr/>
            </p:nvSpPr>
            <p:spPr bwMode="auto">
              <a:xfrm>
                <a:off x="3710954" y="1233459"/>
                <a:ext cx="112096" cy="125805"/>
              </a:xfrm>
              <a:custGeom>
                <a:avLst/>
                <a:gdLst>
                  <a:gd name="T0" fmla="*/ 0 w 59"/>
                  <a:gd name="T1" fmla="*/ 0 h 66"/>
                  <a:gd name="T2" fmla="*/ 0 w 59"/>
                  <a:gd name="T3" fmla="*/ 4 h 66"/>
                  <a:gd name="T4" fmla="*/ 25 w 59"/>
                  <a:gd name="T5" fmla="*/ 66 h 66"/>
                  <a:gd name="T6" fmla="*/ 59 w 59"/>
                  <a:gd name="T7" fmla="*/ 15 h 66"/>
                  <a:gd name="T8" fmla="*/ 0 w 59"/>
                  <a:gd name="T9" fmla="*/ 0 h 66"/>
                </a:gdLst>
                <a:ahLst/>
                <a:cxnLst>
                  <a:cxn ang="0">
                    <a:pos x="T0" y="T1"/>
                  </a:cxn>
                  <a:cxn ang="0">
                    <a:pos x="T2" y="T3"/>
                  </a:cxn>
                  <a:cxn ang="0">
                    <a:pos x="T4" y="T5"/>
                  </a:cxn>
                  <a:cxn ang="0">
                    <a:pos x="T6" y="T7"/>
                  </a:cxn>
                  <a:cxn ang="0">
                    <a:pos x="T8" y="T9"/>
                  </a:cxn>
                </a:cxnLst>
                <a:rect l="0" t="0" r="r" b="b"/>
                <a:pathLst>
                  <a:path w="59" h="66">
                    <a:moveTo>
                      <a:pt x="0" y="0"/>
                    </a:moveTo>
                    <a:cubicBezTo>
                      <a:pt x="0" y="1"/>
                      <a:pt x="0" y="3"/>
                      <a:pt x="0" y="4"/>
                    </a:cubicBezTo>
                    <a:cubicBezTo>
                      <a:pt x="25" y="66"/>
                      <a:pt x="25" y="66"/>
                      <a:pt x="25" y="66"/>
                    </a:cubicBezTo>
                    <a:cubicBezTo>
                      <a:pt x="59" y="15"/>
                      <a:pt x="59" y="15"/>
                      <a:pt x="59" y="15"/>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8" name="Freeform 67"/>
              <p:cNvSpPr>
                <a:spLocks/>
              </p:cNvSpPr>
              <p:nvPr/>
            </p:nvSpPr>
            <p:spPr bwMode="auto">
              <a:xfrm>
                <a:off x="3718212" y="1145557"/>
                <a:ext cx="192740" cy="106451"/>
              </a:xfrm>
              <a:custGeom>
                <a:avLst/>
                <a:gdLst>
                  <a:gd name="T0" fmla="*/ 101 w 101"/>
                  <a:gd name="T1" fmla="*/ 0 h 56"/>
                  <a:gd name="T2" fmla="*/ 100 w 101"/>
                  <a:gd name="T3" fmla="*/ 1 h 56"/>
                  <a:gd name="T4" fmla="*/ 1 w 101"/>
                  <a:gd name="T5" fmla="*/ 39 h 56"/>
                  <a:gd name="T6" fmla="*/ 0 w 101"/>
                  <a:gd name="T7" fmla="*/ 40 h 56"/>
                  <a:gd name="T8" fmla="*/ 65 w 101"/>
                  <a:gd name="T9" fmla="*/ 56 h 56"/>
                  <a:gd name="T10" fmla="*/ 101 w 101"/>
                  <a:gd name="T11" fmla="*/ 0 h 56"/>
                </a:gdLst>
                <a:ahLst/>
                <a:cxnLst>
                  <a:cxn ang="0">
                    <a:pos x="T0" y="T1"/>
                  </a:cxn>
                  <a:cxn ang="0">
                    <a:pos x="T2" y="T3"/>
                  </a:cxn>
                  <a:cxn ang="0">
                    <a:pos x="T4" y="T5"/>
                  </a:cxn>
                  <a:cxn ang="0">
                    <a:pos x="T6" y="T7"/>
                  </a:cxn>
                  <a:cxn ang="0">
                    <a:pos x="T8" y="T9"/>
                  </a:cxn>
                  <a:cxn ang="0">
                    <a:pos x="T10" y="T11"/>
                  </a:cxn>
                </a:cxnLst>
                <a:rect l="0" t="0" r="r" b="b"/>
                <a:pathLst>
                  <a:path w="101" h="56">
                    <a:moveTo>
                      <a:pt x="101" y="0"/>
                    </a:moveTo>
                    <a:cubicBezTo>
                      <a:pt x="101" y="1"/>
                      <a:pt x="100" y="1"/>
                      <a:pt x="100" y="1"/>
                    </a:cubicBezTo>
                    <a:cubicBezTo>
                      <a:pt x="1" y="39"/>
                      <a:pt x="1" y="39"/>
                      <a:pt x="1" y="39"/>
                    </a:cubicBezTo>
                    <a:cubicBezTo>
                      <a:pt x="1" y="39"/>
                      <a:pt x="0" y="40"/>
                      <a:pt x="0" y="40"/>
                    </a:cubicBezTo>
                    <a:cubicBezTo>
                      <a:pt x="65" y="56"/>
                      <a:pt x="65" y="56"/>
                      <a:pt x="65" y="56"/>
                    </a:cubicBezTo>
                    <a:lnTo>
                      <a:pt x="10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9" name="Freeform 68"/>
              <p:cNvSpPr>
                <a:spLocks/>
              </p:cNvSpPr>
              <p:nvPr/>
            </p:nvSpPr>
            <p:spPr bwMode="auto">
              <a:xfrm>
                <a:off x="3764179" y="1256040"/>
                <a:ext cx="212901" cy="117741"/>
              </a:xfrm>
              <a:custGeom>
                <a:avLst/>
                <a:gdLst>
                  <a:gd name="T0" fmla="*/ 45 w 112"/>
                  <a:gd name="T1" fmla="*/ 4 h 62"/>
                  <a:gd name="T2" fmla="*/ 44 w 112"/>
                  <a:gd name="T3" fmla="*/ 5 h 62"/>
                  <a:gd name="T4" fmla="*/ 44 w 112"/>
                  <a:gd name="T5" fmla="*/ 5 h 62"/>
                  <a:gd name="T6" fmla="*/ 43 w 112"/>
                  <a:gd name="T7" fmla="*/ 5 h 62"/>
                  <a:gd name="T8" fmla="*/ 43 w 112"/>
                  <a:gd name="T9" fmla="*/ 5 h 62"/>
                  <a:gd name="T10" fmla="*/ 43 w 112"/>
                  <a:gd name="T11" fmla="*/ 5 h 62"/>
                  <a:gd name="T12" fmla="*/ 43 w 112"/>
                  <a:gd name="T13" fmla="*/ 5 h 62"/>
                  <a:gd name="T14" fmla="*/ 42 w 112"/>
                  <a:gd name="T15" fmla="*/ 5 h 62"/>
                  <a:gd name="T16" fmla="*/ 41 w 112"/>
                  <a:gd name="T17" fmla="*/ 5 h 62"/>
                  <a:gd name="T18" fmla="*/ 37 w 112"/>
                  <a:gd name="T19" fmla="*/ 4 h 62"/>
                  <a:gd name="T20" fmla="*/ 0 w 112"/>
                  <a:gd name="T21" fmla="*/ 60 h 62"/>
                  <a:gd name="T22" fmla="*/ 8 w 112"/>
                  <a:gd name="T23" fmla="*/ 61 h 62"/>
                  <a:gd name="T24" fmla="*/ 107 w 112"/>
                  <a:gd name="T25" fmla="*/ 23 h 62"/>
                  <a:gd name="T26" fmla="*/ 112 w 112"/>
                  <a:gd name="T27" fmla="*/ 17 h 62"/>
                  <a:gd name="T28" fmla="*/ 47 w 112"/>
                  <a:gd name="T29" fmla="*/ 0 h 62"/>
                  <a:gd name="T30" fmla="*/ 45 w 112"/>
                  <a:gd name="T31"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 h="62">
                    <a:moveTo>
                      <a:pt x="45" y="4"/>
                    </a:moveTo>
                    <a:cubicBezTo>
                      <a:pt x="45" y="4"/>
                      <a:pt x="44" y="4"/>
                      <a:pt x="44" y="5"/>
                    </a:cubicBezTo>
                    <a:cubicBezTo>
                      <a:pt x="44" y="5"/>
                      <a:pt x="44" y="5"/>
                      <a:pt x="44" y="5"/>
                    </a:cubicBezTo>
                    <a:cubicBezTo>
                      <a:pt x="43" y="5"/>
                      <a:pt x="43" y="5"/>
                      <a:pt x="43" y="5"/>
                    </a:cubicBezTo>
                    <a:cubicBezTo>
                      <a:pt x="43" y="5"/>
                      <a:pt x="43" y="5"/>
                      <a:pt x="43" y="5"/>
                    </a:cubicBezTo>
                    <a:cubicBezTo>
                      <a:pt x="43" y="5"/>
                      <a:pt x="43" y="5"/>
                      <a:pt x="43" y="5"/>
                    </a:cubicBezTo>
                    <a:cubicBezTo>
                      <a:pt x="43" y="5"/>
                      <a:pt x="43" y="5"/>
                      <a:pt x="43" y="5"/>
                    </a:cubicBezTo>
                    <a:cubicBezTo>
                      <a:pt x="43" y="5"/>
                      <a:pt x="42" y="5"/>
                      <a:pt x="42" y="5"/>
                    </a:cubicBezTo>
                    <a:cubicBezTo>
                      <a:pt x="42" y="5"/>
                      <a:pt x="41" y="5"/>
                      <a:pt x="41" y="5"/>
                    </a:cubicBezTo>
                    <a:cubicBezTo>
                      <a:pt x="37" y="4"/>
                      <a:pt x="37" y="4"/>
                      <a:pt x="37" y="4"/>
                    </a:cubicBezTo>
                    <a:cubicBezTo>
                      <a:pt x="0" y="60"/>
                      <a:pt x="0" y="60"/>
                      <a:pt x="0" y="60"/>
                    </a:cubicBezTo>
                    <a:cubicBezTo>
                      <a:pt x="3" y="62"/>
                      <a:pt x="6" y="62"/>
                      <a:pt x="8" y="61"/>
                    </a:cubicBezTo>
                    <a:cubicBezTo>
                      <a:pt x="107" y="23"/>
                      <a:pt x="107" y="23"/>
                      <a:pt x="107" y="23"/>
                    </a:cubicBezTo>
                    <a:cubicBezTo>
                      <a:pt x="110" y="22"/>
                      <a:pt x="111" y="20"/>
                      <a:pt x="112" y="17"/>
                    </a:cubicBezTo>
                    <a:cubicBezTo>
                      <a:pt x="47" y="0"/>
                      <a:pt x="47" y="0"/>
                      <a:pt x="47" y="0"/>
                    </a:cubicBezTo>
                    <a:lnTo>
                      <a:pt x="4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p:cNvGrpSpPr/>
            <p:nvPr/>
          </p:nvGrpSpPr>
          <p:grpSpPr>
            <a:xfrm>
              <a:off x="6646216" y="3115609"/>
              <a:ext cx="291297" cy="241873"/>
              <a:chOff x="3965790" y="1735873"/>
              <a:chExt cx="537091" cy="445963"/>
            </a:xfrm>
            <a:solidFill>
              <a:schemeClr val="accent1"/>
            </a:solidFill>
          </p:grpSpPr>
          <p:sp>
            <p:nvSpPr>
              <p:cNvPr id="168" name="Freeform 69"/>
              <p:cNvSpPr>
                <a:spLocks/>
              </p:cNvSpPr>
              <p:nvPr/>
            </p:nvSpPr>
            <p:spPr bwMode="auto">
              <a:xfrm>
                <a:off x="3965790" y="1905226"/>
                <a:ext cx="366125" cy="276610"/>
              </a:xfrm>
              <a:custGeom>
                <a:avLst/>
                <a:gdLst>
                  <a:gd name="T0" fmla="*/ 76 w 454"/>
                  <a:gd name="T1" fmla="*/ 0 h 343"/>
                  <a:gd name="T2" fmla="*/ 0 w 454"/>
                  <a:gd name="T3" fmla="*/ 343 h 343"/>
                  <a:gd name="T4" fmla="*/ 454 w 454"/>
                  <a:gd name="T5" fmla="*/ 343 h 343"/>
                  <a:gd name="T6" fmla="*/ 373 w 454"/>
                  <a:gd name="T7" fmla="*/ 0 h 343"/>
                  <a:gd name="T8" fmla="*/ 76 w 454"/>
                  <a:gd name="T9" fmla="*/ 0 h 343"/>
                </a:gdLst>
                <a:ahLst/>
                <a:cxnLst>
                  <a:cxn ang="0">
                    <a:pos x="T0" y="T1"/>
                  </a:cxn>
                  <a:cxn ang="0">
                    <a:pos x="T2" y="T3"/>
                  </a:cxn>
                  <a:cxn ang="0">
                    <a:pos x="T4" y="T5"/>
                  </a:cxn>
                  <a:cxn ang="0">
                    <a:pos x="T6" y="T7"/>
                  </a:cxn>
                  <a:cxn ang="0">
                    <a:pos x="T8" y="T9"/>
                  </a:cxn>
                </a:cxnLst>
                <a:rect l="0" t="0" r="r" b="b"/>
                <a:pathLst>
                  <a:path w="454" h="343">
                    <a:moveTo>
                      <a:pt x="76" y="0"/>
                    </a:moveTo>
                    <a:lnTo>
                      <a:pt x="0" y="343"/>
                    </a:lnTo>
                    <a:lnTo>
                      <a:pt x="454" y="343"/>
                    </a:lnTo>
                    <a:lnTo>
                      <a:pt x="373"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9" name="Freeform 70"/>
              <p:cNvSpPr>
                <a:spLocks/>
              </p:cNvSpPr>
              <p:nvPr/>
            </p:nvSpPr>
            <p:spPr bwMode="auto">
              <a:xfrm>
                <a:off x="4223045" y="1869743"/>
                <a:ext cx="279836" cy="247578"/>
              </a:xfrm>
              <a:custGeom>
                <a:avLst/>
                <a:gdLst>
                  <a:gd name="T0" fmla="*/ 137 w 347"/>
                  <a:gd name="T1" fmla="*/ 307 h 307"/>
                  <a:gd name="T2" fmla="*/ 347 w 347"/>
                  <a:gd name="T3" fmla="*/ 307 h 307"/>
                  <a:gd name="T4" fmla="*/ 274 w 347"/>
                  <a:gd name="T5" fmla="*/ 0 h 307"/>
                  <a:gd name="T6" fmla="*/ 5 w 347"/>
                  <a:gd name="T7" fmla="*/ 0 h 307"/>
                  <a:gd name="T8" fmla="*/ 0 w 347"/>
                  <a:gd name="T9" fmla="*/ 26 h 307"/>
                  <a:gd name="T10" fmla="*/ 71 w 347"/>
                  <a:gd name="T11" fmla="*/ 26 h 307"/>
                  <a:gd name="T12" fmla="*/ 137 w 347"/>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347" h="307">
                    <a:moveTo>
                      <a:pt x="137" y="307"/>
                    </a:moveTo>
                    <a:lnTo>
                      <a:pt x="347" y="307"/>
                    </a:lnTo>
                    <a:lnTo>
                      <a:pt x="274" y="0"/>
                    </a:lnTo>
                    <a:lnTo>
                      <a:pt x="5" y="0"/>
                    </a:lnTo>
                    <a:lnTo>
                      <a:pt x="0" y="26"/>
                    </a:lnTo>
                    <a:lnTo>
                      <a:pt x="71" y="26"/>
                    </a:lnTo>
                    <a:lnTo>
                      <a:pt x="137" y="3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0" name="Freeform 71"/>
              <p:cNvSpPr>
                <a:spLocks/>
              </p:cNvSpPr>
              <p:nvPr/>
            </p:nvSpPr>
            <p:spPr bwMode="auto">
              <a:xfrm>
                <a:off x="4055305" y="1777808"/>
                <a:ext cx="173385" cy="142740"/>
              </a:xfrm>
              <a:custGeom>
                <a:avLst/>
                <a:gdLst>
                  <a:gd name="T0" fmla="*/ 91 w 91"/>
                  <a:gd name="T1" fmla="*/ 75 h 75"/>
                  <a:gd name="T2" fmla="*/ 81 w 91"/>
                  <a:gd name="T3" fmla="*/ 75 h 75"/>
                  <a:gd name="T4" fmla="*/ 81 w 91"/>
                  <a:gd name="T5" fmla="*/ 33 h 75"/>
                  <a:gd name="T6" fmla="*/ 46 w 91"/>
                  <a:gd name="T7" fmla="*/ 7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7"/>
                      <a:pt x="46" y="7"/>
                    </a:cubicBezTo>
                    <a:cubicBezTo>
                      <a:pt x="26" y="7"/>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1" name="Freeform 72"/>
              <p:cNvSpPr>
                <a:spLocks/>
              </p:cNvSpPr>
              <p:nvPr/>
            </p:nvSpPr>
            <p:spPr bwMode="auto">
              <a:xfrm>
                <a:off x="4236754" y="1735873"/>
                <a:ext cx="172579" cy="142740"/>
              </a:xfrm>
              <a:custGeom>
                <a:avLst/>
                <a:gdLst>
                  <a:gd name="T0" fmla="*/ 91 w 91"/>
                  <a:gd name="T1" fmla="*/ 75 h 75"/>
                  <a:gd name="T2" fmla="*/ 81 w 91"/>
                  <a:gd name="T3" fmla="*/ 75 h 75"/>
                  <a:gd name="T4" fmla="*/ 81 w 91"/>
                  <a:gd name="T5" fmla="*/ 33 h 75"/>
                  <a:gd name="T6" fmla="*/ 46 w 91"/>
                  <a:gd name="T7" fmla="*/ 8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8"/>
                      <a:pt x="46" y="8"/>
                    </a:cubicBezTo>
                    <a:cubicBezTo>
                      <a:pt x="27" y="8"/>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p:cNvGrpSpPr/>
            <p:nvPr/>
          </p:nvGrpSpPr>
          <p:grpSpPr>
            <a:xfrm>
              <a:off x="5348499" y="2694409"/>
              <a:ext cx="231376" cy="192012"/>
              <a:chOff x="1573074" y="959268"/>
              <a:chExt cx="426608" cy="354029"/>
            </a:xfrm>
            <a:solidFill>
              <a:schemeClr val="accent6"/>
            </a:solidFill>
          </p:grpSpPr>
          <p:sp>
            <p:nvSpPr>
              <p:cNvPr id="164" name="Freeform 73"/>
              <p:cNvSpPr>
                <a:spLocks/>
              </p:cNvSpPr>
              <p:nvPr/>
            </p:nvSpPr>
            <p:spPr bwMode="auto">
              <a:xfrm>
                <a:off x="1573074" y="1093944"/>
                <a:ext cx="291932" cy="219353"/>
              </a:xfrm>
              <a:custGeom>
                <a:avLst/>
                <a:gdLst>
                  <a:gd name="T0" fmla="*/ 59 w 362"/>
                  <a:gd name="T1" fmla="*/ 0 h 272"/>
                  <a:gd name="T2" fmla="*/ 0 w 362"/>
                  <a:gd name="T3" fmla="*/ 272 h 272"/>
                  <a:gd name="T4" fmla="*/ 362 w 362"/>
                  <a:gd name="T5" fmla="*/ 272 h 272"/>
                  <a:gd name="T6" fmla="*/ 298 w 362"/>
                  <a:gd name="T7" fmla="*/ 0 h 272"/>
                  <a:gd name="T8" fmla="*/ 59 w 362"/>
                  <a:gd name="T9" fmla="*/ 0 h 272"/>
                </a:gdLst>
                <a:ahLst/>
                <a:cxnLst>
                  <a:cxn ang="0">
                    <a:pos x="T0" y="T1"/>
                  </a:cxn>
                  <a:cxn ang="0">
                    <a:pos x="T2" y="T3"/>
                  </a:cxn>
                  <a:cxn ang="0">
                    <a:pos x="T4" y="T5"/>
                  </a:cxn>
                  <a:cxn ang="0">
                    <a:pos x="T6" y="T7"/>
                  </a:cxn>
                  <a:cxn ang="0">
                    <a:pos x="T8" y="T9"/>
                  </a:cxn>
                </a:cxnLst>
                <a:rect l="0" t="0" r="r" b="b"/>
                <a:pathLst>
                  <a:path w="362" h="272">
                    <a:moveTo>
                      <a:pt x="59" y="0"/>
                    </a:moveTo>
                    <a:lnTo>
                      <a:pt x="0" y="272"/>
                    </a:lnTo>
                    <a:lnTo>
                      <a:pt x="362" y="272"/>
                    </a:lnTo>
                    <a:lnTo>
                      <a:pt x="298" y="0"/>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5" name="Freeform 74"/>
              <p:cNvSpPr>
                <a:spLocks/>
              </p:cNvSpPr>
              <p:nvPr/>
            </p:nvSpPr>
            <p:spPr bwMode="auto">
              <a:xfrm>
                <a:off x="1777104" y="1063300"/>
                <a:ext cx="222578" cy="198385"/>
              </a:xfrm>
              <a:custGeom>
                <a:avLst/>
                <a:gdLst>
                  <a:gd name="T0" fmla="*/ 109 w 276"/>
                  <a:gd name="T1" fmla="*/ 246 h 246"/>
                  <a:gd name="T2" fmla="*/ 276 w 276"/>
                  <a:gd name="T3" fmla="*/ 246 h 246"/>
                  <a:gd name="T4" fmla="*/ 220 w 276"/>
                  <a:gd name="T5" fmla="*/ 0 h 246"/>
                  <a:gd name="T6" fmla="*/ 5 w 276"/>
                  <a:gd name="T7" fmla="*/ 0 h 246"/>
                  <a:gd name="T8" fmla="*/ 0 w 276"/>
                  <a:gd name="T9" fmla="*/ 22 h 246"/>
                  <a:gd name="T10" fmla="*/ 57 w 276"/>
                  <a:gd name="T11" fmla="*/ 22 h 246"/>
                  <a:gd name="T12" fmla="*/ 109 w 276"/>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276" h="246">
                    <a:moveTo>
                      <a:pt x="109" y="246"/>
                    </a:moveTo>
                    <a:lnTo>
                      <a:pt x="276" y="246"/>
                    </a:lnTo>
                    <a:lnTo>
                      <a:pt x="220" y="0"/>
                    </a:lnTo>
                    <a:lnTo>
                      <a:pt x="5" y="0"/>
                    </a:lnTo>
                    <a:lnTo>
                      <a:pt x="0" y="22"/>
                    </a:lnTo>
                    <a:lnTo>
                      <a:pt x="57" y="22"/>
                    </a:lnTo>
                    <a:lnTo>
                      <a:pt x="109" y="2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6" name="Freeform 75"/>
              <p:cNvSpPr>
                <a:spLocks/>
              </p:cNvSpPr>
              <p:nvPr/>
            </p:nvSpPr>
            <p:spPr bwMode="auto">
              <a:xfrm>
                <a:off x="1644041" y="991526"/>
                <a:ext cx="138708"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2"/>
                      <a:pt x="17" y="0"/>
                      <a:pt x="37" y="0"/>
                    </a:cubicBezTo>
                    <a:cubicBezTo>
                      <a:pt x="57" y="0"/>
                      <a:pt x="73" y="12"/>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7" name="Freeform 76"/>
              <p:cNvSpPr>
                <a:spLocks/>
              </p:cNvSpPr>
              <p:nvPr/>
            </p:nvSpPr>
            <p:spPr bwMode="auto">
              <a:xfrm>
                <a:off x="1788394" y="959268"/>
                <a:ext cx="139515"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1"/>
                      <a:pt x="17" y="0"/>
                      <a:pt x="37" y="0"/>
                    </a:cubicBezTo>
                    <a:cubicBezTo>
                      <a:pt x="57" y="0"/>
                      <a:pt x="73" y="11"/>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1" name="Group 150"/>
            <p:cNvGrpSpPr/>
            <p:nvPr/>
          </p:nvGrpSpPr>
          <p:grpSpPr>
            <a:xfrm>
              <a:off x="5755703" y="2548323"/>
              <a:ext cx="246684" cy="321477"/>
              <a:chOff x="2323872" y="689916"/>
              <a:chExt cx="454834" cy="592736"/>
            </a:xfrm>
            <a:solidFill>
              <a:schemeClr val="accent3"/>
            </a:solidFill>
          </p:grpSpPr>
          <p:sp>
            <p:nvSpPr>
              <p:cNvPr id="162" name="Freeform 77"/>
              <p:cNvSpPr>
                <a:spLocks/>
              </p:cNvSpPr>
              <p:nvPr/>
            </p:nvSpPr>
            <p:spPr bwMode="auto">
              <a:xfrm>
                <a:off x="2323872" y="979429"/>
                <a:ext cx="454834" cy="303223"/>
              </a:xfrm>
              <a:custGeom>
                <a:avLst/>
                <a:gdLst>
                  <a:gd name="T0" fmla="*/ 239 w 239"/>
                  <a:gd name="T1" fmla="*/ 159 h 159"/>
                  <a:gd name="T2" fmla="*/ 119 w 239"/>
                  <a:gd name="T3" fmla="*/ 0 h 159"/>
                  <a:gd name="T4" fmla="*/ 0 w 239"/>
                  <a:gd name="T5" fmla="*/ 159 h 159"/>
                  <a:gd name="T6" fmla="*/ 239 w 239"/>
                  <a:gd name="T7" fmla="*/ 159 h 159"/>
                </a:gdLst>
                <a:ahLst/>
                <a:cxnLst>
                  <a:cxn ang="0">
                    <a:pos x="T0" y="T1"/>
                  </a:cxn>
                  <a:cxn ang="0">
                    <a:pos x="T2" y="T3"/>
                  </a:cxn>
                  <a:cxn ang="0">
                    <a:pos x="T4" y="T5"/>
                  </a:cxn>
                  <a:cxn ang="0">
                    <a:pos x="T6" y="T7"/>
                  </a:cxn>
                </a:cxnLst>
                <a:rect l="0" t="0" r="r" b="b"/>
                <a:pathLst>
                  <a:path w="239" h="159">
                    <a:moveTo>
                      <a:pt x="239" y="159"/>
                    </a:moveTo>
                    <a:cubicBezTo>
                      <a:pt x="239" y="71"/>
                      <a:pt x="185" y="0"/>
                      <a:pt x="119" y="0"/>
                    </a:cubicBezTo>
                    <a:cubicBezTo>
                      <a:pt x="53" y="0"/>
                      <a:pt x="0" y="71"/>
                      <a:pt x="0" y="159"/>
                    </a:cubicBezTo>
                    <a:lnTo>
                      <a:pt x="239" y="1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3" name="Oval 78"/>
              <p:cNvSpPr>
                <a:spLocks noChangeArrowheads="1"/>
              </p:cNvSpPr>
              <p:nvPr/>
            </p:nvSpPr>
            <p:spPr bwMode="auto">
              <a:xfrm>
                <a:off x="2413388" y="689916"/>
                <a:ext cx="268545" cy="2693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2" name="Group 151"/>
            <p:cNvGrpSpPr/>
            <p:nvPr/>
          </p:nvGrpSpPr>
          <p:grpSpPr>
            <a:xfrm>
              <a:off x="4993344" y="2338816"/>
              <a:ext cx="157021" cy="202508"/>
              <a:chOff x="918243" y="303630"/>
              <a:chExt cx="289513" cy="373383"/>
            </a:xfrm>
            <a:solidFill>
              <a:schemeClr val="accent3"/>
            </a:solidFill>
          </p:grpSpPr>
          <p:sp>
            <p:nvSpPr>
              <p:cNvPr id="160" name="Freeform 79"/>
              <p:cNvSpPr>
                <a:spLocks/>
              </p:cNvSpPr>
              <p:nvPr/>
            </p:nvSpPr>
            <p:spPr bwMode="auto">
              <a:xfrm>
                <a:off x="918243" y="486692"/>
                <a:ext cx="289513" cy="190321"/>
              </a:xfrm>
              <a:custGeom>
                <a:avLst/>
                <a:gdLst>
                  <a:gd name="T0" fmla="*/ 152 w 152"/>
                  <a:gd name="T1" fmla="*/ 100 h 100"/>
                  <a:gd name="T2" fmla="*/ 76 w 152"/>
                  <a:gd name="T3" fmla="*/ 0 h 100"/>
                  <a:gd name="T4" fmla="*/ 0 w 152"/>
                  <a:gd name="T5" fmla="*/ 100 h 100"/>
                  <a:gd name="T6" fmla="*/ 152 w 152"/>
                  <a:gd name="T7" fmla="*/ 100 h 100"/>
                </a:gdLst>
                <a:ahLst/>
                <a:cxnLst>
                  <a:cxn ang="0">
                    <a:pos x="T0" y="T1"/>
                  </a:cxn>
                  <a:cxn ang="0">
                    <a:pos x="T2" y="T3"/>
                  </a:cxn>
                  <a:cxn ang="0">
                    <a:pos x="T4" y="T5"/>
                  </a:cxn>
                  <a:cxn ang="0">
                    <a:pos x="T6" y="T7"/>
                  </a:cxn>
                </a:cxnLst>
                <a:rect l="0" t="0" r="r" b="b"/>
                <a:pathLst>
                  <a:path w="152" h="100">
                    <a:moveTo>
                      <a:pt x="152" y="100"/>
                    </a:moveTo>
                    <a:cubicBezTo>
                      <a:pt x="152" y="45"/>
                      <a:pt x="118" y="0"/>
                      <a:pt x="76" y="0"/>
                    </a:cubicBezTo>
                    <a:cubicBezTo>
                      <a:pt x="34" y="0"/>
                      <a:pt x="0" y="45"/>
                      <a:pt x="0" y="100"/>
                    </a:cubicBezTo>
                    <a:lnTo>
                      <a:pt x="152"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1" name="Oval 80"/>
              <p:cNvSpPr>
                <a:spLocks noChangeArrowheads="1"/>
              </p:cNvSpPr>
              <p:nvPr/>
            </p:nvSpPr>
            <p:spPr bwMode="auto">
              <a:xfrm>
                <a:off x="974694" y="303630"/>
                <a:ext cx="170159" cy="1693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53" name="Freeform 81"/>
            <p:cNvSpPr>
              <a:spLocks noEditPoints="1"/>
            </p:cNvSpPr>
            <p:nvPr/>
          </p:nvSpPr>
          <p:spPr bwMode="auto">
            <a:xfrm>
              <a:off x="6185651" y="2432853"/>
              <a:ext cx="254994" cy="246684"/>
            </a:xfrm>
            <a:custGeom>
              <a:avLst/>
              <a:gdLst>
                <a:gd name="T0" fmla="*/ 210 w 247"/>
                <a:gd name="T1" fmla="*/ 176 h 239"/>
                <a:gd name="T2" fmla="*/ 157 w 247"/>
                <a:gd name="T3" fmla="*/ 196 h 239"/>
                <a:gd name="T4" fmla="*/ 142 w 247"/>
                <a:gd name="T5" fmla="*/ 187 h 239"/>
                <a:gd name="T6" fmla="*/ 120 w 247"/>
                <a:gd name="T7" fmla="*/ 189 h 239"/>
                <a:gd name="T8" fmla="*/ 97 w 247"/>
                <a:gd name="T9" fmla="*/ 194 h 239"/>
                <a:gd name="T10" fmla="*/ 65 w 247"/>
                <a:gd name="T11" fmla="*/ 176 h 239"/>
                <a:gd name="T12" fmla="*/ 62 w 247"/>
                <a:gd name="T13" fmla="*/ 129 h 239"/>
                <a:gd name="T14" fmla="*/ 100 w 247"/>
                <a:gd name="T15" fmla="*/ 68 h 239"/>
                <a:gd name="T16" fmla="*/ 146 w 247"/>
                <a:gd name="T17" fmla="*/ 52 h 239"/>
                <a:gd name="T18" fmla="*/ 165 w 247"/>
                <a:gd name="T19" fmla="*/ 62 h 239"/>
                <a:gd name="T20" fmla="*/ 181 w 247"/>
                <a:gd name="T21" fmla="*/ 58 h 239"/>
                <a:gd name="T22" fmla="*/ 168 w 247"/>
                <a:gd name="T23" fmla="*/ 154 h 239"/>
                <a:gd name="T24" fmla="*/ 163 w 247"/>
                <a:gd name="T25" fmla="*/ 172 h 239"/>
                <a:gd name="T26" fmla="*/ 170 w 247"/>
                <a:gd name="T27" fmla="*/ 179 h 239"/>
                <a:gd name="T28" fmla="*/ 213 w 247"/>
                <a:gd name="T29" fmla="*/ 153 h 239"/>
                <a:gd name="T30" fmla="*/ 206 w 247"/>
                <a:gd name="T31" fmla="*/ 40 h 239"/>
                <a:gd name="T32" fmla="*/ 143 w 247"/>
                <a:gd name="T33" fmla="*/ 17 h 239"/>
                <a:gd name="T34" fmla="*/ 133 w 247"/>
                <a:gd name="T35" fmla="*/ 17 h 239"/>
                <a:gd name="T36" fmla="*/ 21 w 247"/>
                <a:gd name="T37" fmla="*/ 133 h 239"/>
                <a:gd name="T38" fmla="*/ 125 w 247"/>
                <a:gd name="T39" fmla="*/ 223 h 239"/>
                <a:gd name="T40" fmla="*/ 216 w 247"/>
                <a:gd name="T41" fmla="*/ 193 h 239"/>
                <a:gd name="T42" fmla="*/ 180 w 247"/>
                <a:gd name="T43" fmla="*/ 228 h 239"/>
                <a:gd name="T44" fmla="*/ 38 w 247"/>
                <a:gd name="T45" fmla="*/ 211 h 239"/>
                <a:gd name="T46" fmla="*/ 37 w 247"/>
                <a:gd name="T47" fmla="*/ 45 h 239"/>
                <a:gd name="T48" fmla="*/ 215 w 247"/>
                <a:gd name="T49" fmla="*/ 27 h 239"/>
                <a:gd name="T50" fmla="*/ 242 w 247"/>
                <a:gd name="T51" fmla="*/ 130 h 239"/>
                <a:gd name="T52" fmla="*/ 145 w 247"/>
                <a:gd name="T53" fmla="*/ 65 h 239"/>
                <a:gd name="T54" fmla="*/ 95 w 247"/>
                <a:gd name="T55" fmla="*/ 116 h 239"/>
                <a:gd name="T56" fmla="*/ 83 w 247"/>
                <a:gd name="T57" fmla="*/ 161 h 239"/>
                <a:gd name="T58" fmla="*/ 93 w 247"/>
                <a:gd name="T59" fmla="*/ 179 h 239"/>
                <a:gd name="T60" fmla="*/ 136 w 247"/>
                <a:gd name="T61" fmla="*/ 158 h 239"/>
                <a:gd name="T62" fmla="*/ 149 w 247"/>
                <a:gd name="T63" fmla="*/ 132 h 239"/>
                <a:gd name="T64" fmla="*/ 164 w 247"/>
                <a:gd name="T65" fmla="*/ 85 h 239"/>
                <a:gd name="T66" fmla="*/ 153 w 247"/>
                <a:gd name="T67" fmla="*/ 6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7" h="239">
                  <a:moveTo>
                    <a:pt x="242" y="130"/>
                  </a:moveTo>
                  <a:cubicBezTo>
                    <a:pt x="236" y="148"/>
                    <a:pt x="226" y="163"/>
                    <a:pt x="210" y="176"/>
                  </a:cubicBezTo>
                  <a:cubicBezTo>
                    <a:pt x="195" y="190"/>
                    <a:pt x="179" y="197"/>
                    <a:pt x="163" y="197"/>
                  </a:cubicBezTo>
                  <a:cubicBezTo>
                    <a:pt x="157" y="196"/>
                    <a:pt x="157" y="196"/>
                    <a:pt x="157" y="196"/>
                  </a:cubicBezTo>
                  <a:cubicBezTo>
                    <a:pt x="156" y="196"/>
                    <a:pt x="153" y="196"/>
                    <a:pt x="150" y="195"/>
                  </a:cubicBezTo>
                  <a:cubicBezTo>
                    <a:pt x="147" y="194"/>
                    <a:pt x="144" y="191"/>
                    <a:pt x="142" y="187"/>
                  </a:cubicBezTo>
                  <a:cubicBezTo>
                    <a:pt x="139" y="176"/>
                    <a:pt x="139" y="176"/>
                    <a:pt x="139" y="176"/>
                  </a:cubicBezTo>
                  <a:cubicBezTo>
                    <a:pt x="133" y="181"/>
                    <a:pt x="126" y="186"/>
                    <a:pt x="120" y="189"/>
                  </a:cubicBezTo>
                  <a:cubicBezTo>
                    <a:pt x="116" y="190"/>
                    <a:pt x="113" y="191"/>
                    <a:pt x="109" y="192"/>
                  </a:cubicBezTo>
                  <a:cubicBezTo>
                    <a:pt x="105" y="193"/>
                    <a:pt x="101" y="194"/>
                    <a:pt x="97" y="194"/>
                  </a:cubicBezTo>
                  <a:cubicBezTo>
                    <a:pt x="92" y="194"/>
                    <a:pt x="86" y="193"/>
                    <a:pt x="81" y="191"/>
                  </a:cubicBezTo>
                  <a:cubicBezTo>
                    <a:pt x="73" y="188"/>
                    <a:pt x="68" y="183"/>
                    <a:pt x="65" y="176"/>
                  </a:cubicBezTo>
                  <a:cubicBezTo>
                    <a:pt x="61" y="169"/>
                    <a:pt x="59" y="161"/>
                    <a:pt x="59" y="151"/>
                  </a:cubicBezTo>
                  <a:cubicBezTo>
                    <a:pt x="59" y="143"/>
                    <a:pt x="60" y="136"/>
                    <a:pt x="62" y="129"/>
                  </a:cubicBezTo>
                  <a:cubicBezTo>
                    <a:pt x="64" y="122"/>
                    <a:pt x="67" y="115"/>
                    <a:pt x="70" y="109"/>
                  </a:cubicBezTo>
                  <a:cubicBezTo>
                    <a:pt x="79" y="92"/>
                    <a:pt x="89" y="78"/>
                    <a:pt x="100" y="68"/>
                  </a:cubicBezTo>
                  <a:cubicBezTo>
                    <a:pt x="113" y="58"/>
                    <a:pt x="126" y="52"/>
                    <a:pt x="139" y="52"/>
                  </a:cubicBezTo>
                  <a:cubicBezTo>
                    <a:pt x="146" y="52"/>
                    <a:pt x="146" y="52"/>
                    <a:pt x="146" y="52"/>
                  </a:cubicBezTo>
                  <a:cubicBezTo>
                    <a:pt x="150" y="53"/>
                    <a:pt x="150" y="53"/>
                    <a:pt x="150" y="53"/>
                  </a:cubicBezTo>
                  <a:cubicBezTo>
                    <a:pt x="156" y="55"/>
                    <a:pt x="160" y="57"/>
                    <a:pt x="165" y="62"/>
                  </a:cubicBezTo>
                  <a:cubicBezTo>
                    <a:pt x="174" y="73"/>
                    <a:pt x="174" y="73"/>
                    <a:pt x="174" y="73"/>
                  </a:cubicBezTo>
                  <a:cubicBezTo>
                    <a:pt x="181" y="58"/>
                    <a:pt x="181" y="58"/>
                    <a:pt x="181" y="58"/>
                  </a:cubicBezTo>
                  <a:cubicBezTo>
                    <a:pt x="207" y="58"/>
                    <a:pt x="207" y="58"/>
                    <a:pt x="207" y="58"/>
                  </a:cubicBezTo>
                  <a:cubicBezTo>
                    <a:pt x="168" y="154"/>
                    <a:pt x="168" y="154"/>
                    <a:pt x="168" y="154"/>
                  </a:cubicBezTo>
                  <a:cubicBezTo>
                    <a:pt x="164" y="164"/>
                    <a:pt x="164" y="164"/>
                    <a:pt x="164" y="164"/>
                  </a:cubicBezTo>
                  <a:cubicBezTo>
                    <a:pt x="163" y="167"/>
                    <a:pt x="163" y="170"/>
                    <a:pt x="163" y="172"/>
                  </a:cubicBezTo>
                  <a:cubicBezTo>
                    <a:pt x="163" y="175"/>
                    <a:pt x="164" y="177"/>
                    <a:pt x="166" y="178"/>
                  </a:cubicBezTo>
                  <a:cubicBezTo>
                    <a:pt x="170" y="179"/>
                    <a:pt x="170" y="179"/>
                    <a:pt x="170" y="179"/>
                  </a:cubicBezTo>
                  <a:cubicBezTo>
                    <a:pt x="173" y="179"/>
                    <a:pt x="173" y="179"/>
                    <a:pt x="173" y="179"/>
                  </a:cubicBezTo>
                  <a:cubicBezTo>
                    <a:pt x="186" y="179"/>
                    <a:pt x="200" y="170"/>
                    <a:pt x="213" y="153"/>
                  </a:cubicBezTo>
                  <a:cubicBezTo>
                    <a:pt x="226" y="135"/>
                    <a:pt x="233" y="116"/>
                    <a:pt x="233" y="96"/>
                  </a:cubicBezTo>
                  <a:cubicBezTo>
                    <a:pt x="233" y="74"/>
                    <a:pt x="224" y="55"/>
                    <a:pt x="206" y="40"/>
                  </a:cubicBezTo>
                  <a:cubicBezTo>
                    <a:pt x="197" y="32"/>
                    <a:pt x="187" y="26"/>
                    <a:pt x="177" y="22"/>
                  </a:cubicBezTo>
                  <a:cubicBezTo>
                    <a:pt x="166" y="19"/>
                    <a:pt x="155" y="17"/>
                    <a:pt x="143" y="17"/>
                  </a:cubicBezTo>
                  <a:cubicBezTo>
                    <a:pt x="137" y="17"/>
                    <a:pt x="137" y="17"/>
                    <a:pt x="137" y="17"/>
                  </a:cubicBezTo>
                  <a:cubicBezTo>
                    <a:pt x="133" y="17"/>
                    <a:pt x="133" y="17"/>
                    <a:pt x="133" y="17"/>
                  </a:cubicBezTo>
                  <a:cubicBezTo>
                    <a:pt x="102" y="19"/>
                    <a:pt x="76" y="32"/>
                    <a:pt x="54" y="55"/>
                  </a:cubicBezTo>
                  <a:cubicBezTo>
                    <a:pt x="32" y="78"/>
                    <a:pt x="21" y="104"/>
                    <a:pt x="21" y="133"/>
                  </a:cubicBezTo>
                  <a:cubicBezTo>
                    <a:pt x="21" y="159"/>
                    <a:pt x="30" y="181"/>
                    <a:pt x="48" y="197"/>
                  </a:cubicBezTo>
                  <a:cubicBezTo>
                    <a:pt x="67" y="214"/>
                    <a:pt x="93" y="223"/>
                    <a:pt x="125" y="223"/>
                  </a:cubicBezTo>
                  <a:cubicBezTo>
                    <a:pt x="146" y="223"/>
                    <a:pt x="166" y="219"/>
                    <a:pt x="184" y="211"/>
                  </a:cubicBezTo>
                  <a:cubicBezTo>
                    <a:pt x="193" y="208"/>
                    <a:pt x="203" y="201"/>
                    <a:pt x="216" y="193"/>
                  </a:cubicBezTo>
                  <a:cubicBezTo>
                    <a:pt x="226" y="199"/>
                    <a:pt x="226" y="199"/>
                    <a:pt x="226" y="199"/>
                  </a:cubicBezTo>
                  <a:cubicBezTo>
                    <a:pt x="210" y="212"/>
                    <a:pt x="195" y="222"/>
                    <a:pt x="180" y="228"/>
                  </a:cubicBezTo>
                  <a:cubicBezTo>
                    <a:pt x="163" y="236"/>
                    <a:pt x="144" y="239"/>
                    <a:pt x="125" y="239"/>
                  </a:cubicBezTo>
                  <a:cubicBezTo>
                    <a:pt x="91" y="239"/>
                    <a:pt x="62" y="230"/>
                    <a:pt x="38" y="211"/>
                  </a:cubicBezTo>
                  <a:cubicBezTo>
                    <a:pt x="13" y="191"/>
                    <a:pt x="0" y="165"/>
                    <a:pt x="0" y="135"/>
                  </a:cubicBezTo>
                  <a:cubicBezTo>
                    <a:pt x="0" y="103"/>
                    <a:pt x="12" y="73"/>
                    <a:pt x="37" y="45"/>
                  </a:cubicBezTo>
                  <a:cubicBezTo>
                    <a:pt x="64" y="15"/>
                    <a:pt x="96" y="0"/>
                    <a:pt x="134" y="0"/>
                  </a:cubicBezTo>
                  <a:cubicBezTo>
                    <a:pt x="166" y="0"/>
                    <a:pt x="193" y="9"/>
                    <a:pt x="215" y="27"/>
                  </a:cubicBezTo>
                  <a:cubicBezTo>
                    <a:pt x="236" y="45"/>
                    <a:pt x="247" y="68"/>
                    <a:pt x="247" y="97"/>
                  </a:cubicBezTo>
                  <a:cubicBezTo>
                    <a:pt x="247" y="107"/>
                    <a:pt x="245" y="119"/>
                    <a:pt x="242" y="130"/>
                  </a:cubicBezTo>
                  <a:close/>
                  <a:moveTo>
                    <a:pt x="153" y="66"/>
                  </a:moveTo>
                  <a:cubicBezTo>
                    <a:pt x="150" y="65"/>
                    <a:pt x="148" y="65"/>
                    <a:pt x="145" y="65"/>
                  </a:cubicBezTo>
                  <a:cubicBezTo>
                    <a:pt x="137" y="65"/>
                    <a:pt x="127" y="70"/>
                    <a:pt x="117" y="81"/>
                  </a:cubicBezTo>
                  <a:cubicBezTo>
                    <a:pt x="109" y="91"/>
                    <a:pt x="102" y="102"/>
                    <a:pt x="95" y="116"/>
                  </a:cubicBezTo>
                  <a:cubicBezTo>
                    <a:pt x="92" y="124"/>
                    <a:pt x="89" y="132"/>
                    <a:pt x="87" y="139"/>
                  </a:cubicBezTo>
                  <a:cubicBezTo>
                    <a:pt x="84" y="148"/>
                    <a:pt x="83" y="155"/>
                    <a:pt x="83" y="161"/>
                  </a:cubicBezTo>
                  <a:cubicBezTo>
                    <a:pt x="83" y="165"/>
                    <a:pt x="84" y="169"/>
                    <a:pt x="85" y="172"/>
                  </a:cubicBezTo>
                  <a:cubicBezTo>
                    <a:pt x="87" y="175"/>
                    <a:pt x="89" y="177"/>
                    <a:pt x="93" y="179"/>
                  </a:cubicBezTo>
                  <a:cubicBezTo>
                    <a:pt x="97" y="181"/>
                    <a:pt x="101" y="182"/>
                    <a:pt x="105" y="182"/>
                  </a:cubicBezTo>
                  <a:cubicBezTo>
                    <a:pt x="116" y="182"/>
                    <a:pt x="127" y="174"/>
                    <a:pt x="136" y="158"/>
                  </a:cubicBezTo>
                  <a:cubicBezTo>
                    <a:pt x="137" y="156"/>
                    <a:pt x="139" y="153"/>
                    <a:pt x="141" y="149"/>
                  </a:cubicBezTo>
                  <a:cubicBezTo>
                    <a:pt x="143" y="145"/>
                    <a:pt x="146" y="139"/>
                    <a:pt x="149" y="132"/>
                  </a:cubicBezTo>
                  <a:cubicBezTo>
                    <a:pt x="153" y="124"/>
                    <a:pt x="157" y="116"/>
                    <a:pt x="159" y="109"/>
                  </a:cubicBezTo>
                  <a:cubicBezTo>
                    <a:pt x="162" y="99"/>
                    <a:pt x="164" y="92"/>
                    <a:pt x="164" y="85"/>
                  </a:cubicBezTo>
                  <a:cubicBezTo>
                    <a:pt x="164" y="80"/>
                    <a:pt x="163" y="77"/>
                    <a:pt x="161" y="73"/>
                  </a:cubicBezTo>
                  <a:cubicBezTo>
                    <a:pt x="160" y="70"/>
                    <a:pt x="157" y="68"/>
                    <a:pt x="153" y="6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82"/>
            <p:cNvSpPr>
              <a:spLocks noEditPoints="1"/>
            </p:cNvSpPr>
            <p:nvPr/>
          </p:nvSpPr>
          <p:spPr bwMode="auto">
            <a:xfrm>
              <a:off x="6031692" y="1885249"/>
              <a:ext cx="201197" cy="194198"/>
            </a:xfrm>
            <a:custGeom>
              <a:avLst/>
              <a:gdLst>
                <a:gd name="T0" fmla="*/ 166 w 195"/>
                <a:gd name="T1" fmla="*/ 139 h 188"/>
                <a:gd name="T2" fmla="*/ 124 w 195"/>
                <a:gd name="T3" fmla="*/ 155 h 188"/>
                <a:gd name="T4" fmla="*/ 112 w 195"/>
                <a:gd name="T5" fmla="*/ 147 h 188"/>
                <a:gd name="T6" fmla="*/ 95 w 195"/>
                <a:gd name="T7" fmla="*/ 149 h 188"/>
                <a:gd name="T8" fmla="*/ 77 w 195"/>
                <a:gd name="T9" fmla="*/ 153 h 188"/>
                <a:gd name="T10" fmla="*/ 51 w 195"/>
                <a:gd name="T11" fmla="*/ 139 h 188"/>
                <a:gd name="T12" fmla="*/ 49 w 195"/>
                <a:gd name="T13" fmla="*/ 102 h 188"/>
                <a:gd name="T14" fmla="*/ 79 w 195"/>
                <a:gd name="T15" fmla="*/ 54 h 188"/>
                <a:gd name="T16" fmla="*/ 115 w 195"/>
                <a:gd name="T17" fmla="*/ 41 h 188"/>
                <a:gd name="T18" fmla="*/ 130 w 195"/>
                <a:gd name="T19" fmla="*/ 49 h 188"/>
                <a:gd name="T20" fmla="*/ 143 w 195"/>
                <a:gd name="T21" fmla="*/ 46 h 188"/>
                <a:gd name="T22" fmla="*/ 132 w 195"/>
                <a:gd name="T23" fmla="*/ 121 h 188"/>
                <a:gd name="T24" fmla="*/ 129 w 195"/>
                <a:gd name="T25" fmla="*/ 135 h 188"/>
                <a:gd name="T26" fmla="*/ 134 w 195"/>
                <a:gd name="T27" fmla="*/ 141 h 188"/>
                <a:gd name="T28" fmla="*/ 168 w 195"/>
                <a:gd name="T29" fmla="*/ 120 h 188"/>
                <a:gd name="T30" fmla="*/ 162 w 195"/>
                <a:gd name="T31" fmla="*/ 31 h 188"/>
                <a:gd name="T32" fmla="*/ 113 w 195"/>
                <a:gd name="T33" fmla="*/ 13 h 188"/>
                <a:gd name="T34" fmla="*/ 105 w 195"/>
                <a:gd name="T35" fmla="*/ 13 h 188"/>
                <a:gd name="T36" fmla="*/ 17 w 195"/>
                <a:gd name="T37" fmla="*/ 105 h 188"/>
                <a:gd name="T38" fmla="*/ 99 w 195"/>
                <a:gd name="T39" fmla="*/ 176 h 188"/>
                <a:gd name="T40" fmla="*/ 170 w 195"/>
                <a:gd name="T41" fmla="*/ 152 h 188"/>
                <a:gd name="T42" fmla="*/ 142 w 195"/>
                <a:gd name="T43" fmla="*/ 180 h 188"/>
                <a:gd name="T44" fmla="*/ 30 w 195"/>
                <a:gd name="T45" fmla="*/ 166 h 188"/>
                <a:gd name="T46" fmla="*/ 29 w 195"/>
                <a:gd name="T47" fmla="*/ 36 h 188"/>
                <a:gd name="T48" fmla="*/ 169 w 195"/>
                <a:gd name="T49" fmla="*/ 22 h 188"/>
                <a:gd name="T50" fmla="*/ 191 w 195"/>
                <a:gd name="T51" fmla="*/ 103 h 188"/>
                <a:gd name="T52" fmla="*/ 115 w 195"/>
                <a:gd name="T53" fmla="*/ 51 h 188"/>
                <a:gd name="T54" fmla="*/ 75 w 195"/>
                <a:gd name="T55" fmla="*/ 92 h 188"/>
                <a:gd name="T56" fmla="*/ 66 w 195"/>
                <a:gd name="T57" fmla="*/ 127 h 188"/>
                <a:gd name="T58" fmla="*/ 74 w 195"/>
                <a:gd name="T59" fmla="*/ 141 h 188"/>
                <a:gd name="T60" fmla="*/ 107 w 195"/>
                <a:gd name="T61" fmla="*/ 124 h 188"/>
                <a:gd name="T62" fmla="*/ 118 w 195"/>
                <a:gd name="T63" fmla="*/ 104 h 188"/>
                <a:gd name="T64" fmla="*/ 129 w 195"/>
                <a:gd name="T65" fmla="*/ 67 h 188"/>
                <a:gd name="T66" fmla="*/ 121 w 195"/>
                <a:gd name="T67" fmla="*/ 52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5" h="188">
                  <a:moveTo>
                    <a:pt x="191" y="103"/>
                  </a:moveTo>
                  <a:cubicBezTo>
                    <a:pt x="186" y="116"/>
                    <a:pt x="178" y="128"/>
                    <a:pt x="166" y="139"/>
                  </a:cubicBezTo>
                  <a:cubicBezTo>
                    <a:pt x="153" y="150"/>
                    <a:pt x="141" y="155"/>
                    <a:pt x="129" y="155"/>
                  </a:cubicBezTo>
                  <a:cubicBezTo>
                    <a:pt x="124" y="155"/>
                    <a:pt x="124" y="155"/>
                    <a:pt x="124" y="155"/>
                  </a:cubicBezTo>
                  <a:cubicBezTo>
                    <a:pt x="123" y="155"/>
                    <a:pt x="121" y="154"/>
                    <a:pt x="118" y="153"/>
                  </a:cubicBezTo>
                  <a:cubicBezTo>
                    <a:pt x="116" y="153"/>
                    <a:pt x="114" y="151"/>
                    <a:pt x="112" y="147"/>
                  </a:cubicBezTo>
                  <a:cubicBezTo>
                    <a:pt x="110" y="139"/>
                    <a:pt x="110" y="139"/>
                    <a:pt x="110" y="139"/>
                  </a:cubicBezTo>
                  <a:cubicBezTo>
                    <a:pt x="105" y="143"/>
                    <a:pt x="100" y="146"/>
                    <a:pt x="95" y="149"/>
                  </a:cubicBezTo>
                  <a:cubicBezTo>
                    <a:pt x="92" y="150"/>
                    <a:pt x="89" y="151"/>
                    <a:pt x="86" y="152"/>
                  </a:cubicBezTo>
                  <a:cubicBezTo>
                    <a:pt x="83" y="152"/>
                    <a:pt x="80" y="153"/>
                    <a:pt x="77" y="153"/>
                  </a:cubicBezTo>
                  <a:cubicBezTo>
                    <a:pt x="73" y="153"/>
                    <a:pt x="68" y="152"/>
                    <a:pt x="64" y="150"/>
                  </a:cubicBezTo>
                  <a:cubicBezTo>
                    <a:pt x="58" y="148"/>
                    <a:pt x="54" y="144"/>
                    <a:pt x="51" y="139"/>
                  </a:cubicBezTo>
                  <a:cubicBezTo>
                    <a:pt x="48" y="133"/>
                    <a:pt x="47" y="127"/>
                    <a:pt x="47" y="119"/>
                  </a:cubicBezTo>
                  <a:cubicBezTo>
                    <a:pt x="47" y="113"/>
                    <a:pt x="48" y="107"/>
                    <a:pt x="49" y="102"/>
                  </a:cubicBezTo>
                  <a:cubicBezTo>
                    <a:pt x="51" y="96"/>
                    <a:pt x="53" y="91"/>
                    <a:pt x="56" y="86"/>
                  </a:cubicBezTo>
                  <a:cubicBezTo>
                    <a:pt x="62" y="72"/>
                    <a:pt x="70" y="62"/>
                    <a:pt x="79" y="54"/>
                  </a:cubicBezTo>
                  <a:cubicBezTo>
                    <a:pt x="89" y="46"/>
                    <a:pt x="99" y="41"/>
                    <a:pt x="110" y="41"/>
                  </a:cubicBezTo>
                  <a:cubicBezTo>
                    <a:pt x="115" y="41"/>
                    <a:pt x="115" y="41"/>
                    <a:pt x="115" y="41"/>
                  </a:cubicBezTo>
                  <a:cubicBezTo>
                    <a:pt x="118" y="42"/>
                    <a:pt x="118" y="42"/>
                    <a:pt x="118" y="42"/>
                  </a:cubicBezTo>
                  <a:cubicBezTo>
                    <a:pt x="123" y="43"/>
                    <a:pt x="127" y="45"/>
                    <a:pt x="130" y="49"/>
                  </a:cubicBezTo>
                  <a:cubicBezTo>
                    <a:pt x="137" y="58"/>
                    <a:pt x="137" y="58"/>
                    <a:pt x="137" y="58"/>
                  </a:cubicBezTo>
                  <a:cubicBezTo>
                    <a:pt x="143" y="46"/>
                    <a:pt x="143" y="46"/>
                    <a:pt x="143" y="46"/>
                  </a:cubicBezTo>
                  <a:cubicBezTo>
                    <a:pt x="163" y="46"/>
                    <a:pt x="163" y="46"/>
                    <a:pt x="163" y="46"/>
                  </a:cubicBezTo>
                  <a:cubicBezTo>
                    <a:pt x="132" y="121"/>
                    <a:pt x="132" y="121"/>
                    <a:pt x="132" y="121"/>
                  </a:cubicBezTo>
                  <a:cubicBezTo>
                    <a:pt x="130" y="129"/>
                    <a:pt x="130" y="129"/>
                    <a:pt x="130" y="129"/>
                  </a:cubicBezTo>
                  <a:cubicBezTo>
                    <a:pt x="129" y="131"/>
                    <a:pt x="129" y="134"/>
                    <a:pt x="129" y="135"/>
                  </a:cubicBezTo>
                  <a:cubicBezTo>
                    <a:pt x="129" y="138"/>
                    <a:pt x="129" y="140"/>
                    <a:pt x="131" y="140"/>
                  </a:cubicBezTo>
                  <a:cubicBezTo>
                    <a:pt x="134" y="141"/>
                    <a:pt x="134" y="141"/>
                    <a:pt x="134" y="141"/>
                  </a:cubicBezTo>
                  <a:cubicBezTo>
                    <a:pt x="137" y="141"/>
                    <a:pt x="137" y="141"/>
                    <a:pt x="137" y="141"/>
                  </a:cubicBezTo>
                  <a:cubicBezTo>
                    <a:pt x="147" y="141"/>
                    <a:pt x="157" y="134"/>
                    <a:pt x="168" y="120"/>
                  </a:cubicBezTo>
                  <a:cubicBezTo>
                    <a:pt x="178" y="107"/>
                    <a:pt x="183" y="92"/>
                    <a:pt x="183" y="76"/>
                  </a:cubicBezTo>
                  <a:cubicBezTo>
                    <a:pt x="183" y="58"/>
                    <a:pt x="176" y="43"/>
                    <a:pt x="162" y="31"/>
                  </a:cubicBezTo>
                  <a:cubicBezTo>
                    <a:pt x="155" y="25"/>
                    <a:pt x="148" y="21"/>
                    <a:pt x="139" y="18"/>
                  </a:cubicBezTo>
                  <a:cubicBezTo>
                    <a:pt x="131" y="15"/>
                    <a:pt x="122" y="13"/>
                    <a:pt x="113" y="13"/>
                  </a:cubicBezTo>
                  <a:cubicBezTo>
                    <a:pt x="108" y="13"/>
                    <a:pt x="108" y="13"/>
                    <a:pt x="108" y="13"/>
                  </a:cubicBezTo>
                  <a:cubicBezTo>
                    <a:pt x="105" y="13"/>
                    <a:pt x="105" y="13"/>
                    <a:pt x="105" y="13"/>
                  </a:cubicBezTo>
                  <a:cubicBezTo>
                    <a:pt x="81" y="16"/>
                    <a:pt x="60" y="26"/>
                    <a:pt x="43" y="44"/>
                  </a:cubicBezTo>
                  <a:cubicBezTo>
                    <a:pt x="26" y="62"/>
                    <a:pt x="17" y="82"/>
                    <a:pt x="17" y="105"/>
                  </a:cubicBezTo>
                  <a:cubicBezTo>
                    <a:pt x="17" y="126"/>
                    <a:pt x="24" y="142"/>
                    <a:pt x="38" y="155"/>
                  </a:cubicBezTo>
                  <a:cubicBezTo>
                    <a:pt x="53" y="169"/>
                    <a:pt x="73" y="176"/>
                    <a:pt x="99" y="176"/>
                  </a:cubicBezTo>
                  <a:cubicBezTo>
                    <a:pt x="115" y="176"/>
                    <a:pt x="131" y="173"/>
                    <a:pt x="145" y="166"/>
                  </a:cubicBezTo>
                  <a:cubicBezTo>
                    <a:pt x="152" y="164"/>
                    <a:pt x="160" y="159"/>
                    <a:pt x="170" y="152"/>
                  </a:cubicBezTo>
                  <a:cubicBezTo>
                    <a:pt x="178" y="157"/>
                    <a:pt x="178" y="157"/>
                    <a:pt x="178" y="157"/>
                  </a:cubicBezTo>
                  <a:cubicBezTo>
                    <a:pt x="166" y="167"/>
                    <a:pt x="154" y="175"/>
                    <a:pt x="142" y="180"/>
                  </a:cubicBezTo>
                  <a:cubicBezTo>
                    <a:pt x="128" y="185"/>
                    <a:pt x="114" y="188"/>
                    <a:pt x="98" y="188"/>
                  </a:cubicBezTo>
                  <a:cubicBezTo>
                    <a:pt x="72" y="188"/>
                    <a:pt x="49" y="181"/>
                    <a:pt x="30" y="166"/>
                  </a:cubicBezTo>
                  <a:cubicBezTo>
                    <a:pt x="10" y="150"/>
                    <a:pt x="0" y="130"/>
                    <a:pt x="0" y="106"/>
                  </a:cubicBezTo>
                  <a:cubicBezTo>
                    <a:pt x="0" y="81"/>
                    <a:pt x="10" y="58"/>
                    <a:pt x="29" y="36"/>
                  </a:cubicBezTo>
                  <a:cubicBezTo>
                    <a:pt x="51" y="12"/>
                    <a:pt x="76" y="0"/>
                    <a:pt x="105" y="0"/>
                  </a:cubicBezTo>
                  <a:cubicBezTo>
                    <a:pt x="131" y="0"/>
                    <a:pt x="152" y="8"/>
                    <a:pt x="169" y="22"/>
                  </a:cubicBezTo>
                  <a:cubicBezTo>
                    <a:pt x="186" y="36"/>
                    <a:pt x="195" y="54"/>
                    <a:pt x="195" y="76"/>
                  </a:cubicBezTo>
                  <a:cubicBezTo>
                    <a:pt x="195" y="85"/>
                    <a:pt x="193" y="94"/>
                    <a:pt x="191" y="103"/>
                  </a:cubicBezTo>
                  <a:close/>
                  <a:moveTo>
                    <a:pt x="121" y="52"/>
                  </a:moveTo>
                  <a:cubicBezTo>
                    <a:pt x="119" y="51"/>
                    <a:pt x="117" y="51"/>
                    <a:pt x="115" y="51"/>
                  </a:cubicBezTo>
                  <a:cubicBezTo>
                    <a:pt x="108" y="51"/>
                    <a:pt x="101" y="55"/>
                    <a:pt x="93" y="64"/>
                  </a:cubicBezTo>
                  <a:cubicBezTo>
                    <a:pt x="86" y="72"/>
                    <a:pt x="80" y="81"/>
                    <a:pt x="75" y="92"/>
                  </a:cubicBezTo>
                  <a:cubicBezTo>
                    <a:pt x="73" y="98"/>
                    <a:pt x="71" y="104"/>
                    <a:pt x="69" y="109"/>
                  </a:cubicBezTo>
                  <a:cubicBezTo>
                    <a:pt x="67" y="116"/>
                    <a:pt x="66" y="122"/>
                    <a:pt x="66" y="127"/>
                  </a:cubicBezTo>
                  <a:cubicBezTo>
                    <a:pt x="66" y="130"/>
                    <a:pt x="66" y="133"/>
                    <a:pt x="67" y="136"/>
                  </a:cubicBezTo>
                  <a:cubicBezTo>
                    <a:pt x="69" y="138"/>
                    <a:pt x="71" y="140"/>
                    <a:pt x="74" y="141"/>
                  </a:cubicBezTo>
                  <a:cubicBezTo>
                    <a:pt x="77" y="142"/>
                    <a:pt x="80" y="143"/>
                    <a:pt x="83" y="143"/>
                  </a:cubicBezTo>
                  <a:cubicBezTo>
                    <a:pt x="92" y="143"/>
                    <a:pt x="100" y="137"/>
                    <a:pt x="107" y="124"/>
                  </a:cubicBezTo>
                  <a:cubicBezTo>
                    <a:pt x="108" y="123"/>
                    <a:pt x="109" y="121"/>
                    <a:pt x="111" y="118"/>
                  </a:cubicBezTo>
                  <a:cubicBezTo>
                    <a:pt x="113" y="114"/>
                    <a:pt x="115" y="110"/>
                    <a:pt x="118" y="104"/>
                  </a:cubicBezTo>
                  <a:cubicBezTo>
                    <a:pt x="121" y="98"/>
                    <a:pt x="124" y="92"/>
                    <a:pt x="126" y="86"/>
                  </a:cubicBezTo>
                  <a:cubicBezTo>
                    <a:pt x="128" y="78"/>
                    <a:pt x="129" y="72"/>
                    <a:pt x="129" y="67"/>
                  </a:cubicBezTo>
                  <a:cubicBezTo>
                    <a:pt x="129" y="63"/>
                    <a:pt x="129" y="60"/>
                    <a:pt x="127" y="58"/>
                  </a:cubicBezTo>
                  <a:cubicBezTo>
                    <a:pt x="126" y="55"/>
                    <a:pt x="124" y="54"/>
                    <a:pt x="121" y="5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55" name="Group 154"/>
            <p:cNvGrpSpPr/>
            <p:nvPr/>
          </p:nvGrpSpPr>
          <p:grpSpPr>
            <a:xfrm>
              <a:off x="5727710" y="3506193"/>
              <a:ext cx="379211" cy="320165"/>
              <a:chOff x="2272260" y="2456027"/>
              <a:chExt cx="699186" cy="590317"/>
            </a:xfrm>
            <a:solidFill>
              <a:schemeClr val="accent3"/>
            </a:solidFill>
          </p:grpSpPr>
          <p:sp>
            <p:nvSpPr>
              <p:cNvPr id="156" name="Freeform 83"/>
              <p:cNvSpPr>
                <a:spLocks/>
              </p:cNvSpPr>
              <p:nvPr/>
            </p:nvSpPr>
            <p:spPr bwMode="auto">
              <a:xfrm>
                <a:off x="2272260" y="2743928"/>
                <a:ext cx="455640" cy="302416"/>
              </a:xfrm>
              <a:custGeom>
                <a:avLst/>
                <a:gdLst>
                  <a:gd name="T0" fmla="*/ 239 w 239"/>
                  <a:gd name="T1" fmla="*/ 159 h 159"/>
                  <a:gd name="T2" fmla="*/ 120 w 239"/>
                  <a:gd name="T3" fmla="*/ 0 h 159"/>
                  <a:gd name="T4" fmla="*/ 0 w 239"/>
                  <a:gd name="T5" fmla="*/ 159 h 159"/>
                  <a:gd name="T6" fmla="*/ 239 w 239"/>
                  <a:gd name="T7" fmla="*/ 159 h 159"/>
                </a:gdLst>
                <a:ahLst/>
                <a:cxnLst>
                  <a:cxn ang="0">
                    <a:pos x="T0" y="T1"/>
                  </a:cxn>
                  <a:cxn ang="0">
                    <a:pos x="T2" y="T3"/>
                  </a:cxn>
                  <a:cxn ang="0">
                    <a:pos x="T4" y="T5"/>
                  </a:cxn>
                  <a:cxn ang="0">
                    <a:pos x="T6" y="T7"/>
                  </a:cxn>
                </a:cxnLst>
                <a:rect l="0" t="0" r="r" b="b"/>
                <a:pathLst>
                  <a:path w="239" h="159">
                    <a:moveTo>
                      <a:pt x="239" y="159"/>
                    </a:moveTo>
                    <a:cubicBezTo>
                      <a:pt x="239" y="71"/>
                      <a:pt x="186" y="0"/>
                      <a:pt x="120" y="0"/>
                    </a:cubicBezTo>
                    <a:cubicBezTo>
                      <a:pt x="54" y="0"/>
                      <a:pt x="0" y="71"/>
                      <a:pt x="0" y="159"/>
                    </a:cubicBezTo>
                    <a:lnTo>
                      <a:pt x="239" y="1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7" name="Oval 84"/>
              <p:cNvSpPr>
                <a:spLocks noChangeArrowheads="1"/>
              </p:cNvSpPr>
              <p:nvPr/>
            </p:nvSpPr>
            <p:spPr bwMode="auto">
              <a:xfrm>
                <a:off x="2363388" y="2456027"/>
                <a:ext cx="266933" cy="26693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8" name="Freeform 85"/>
              <p:cNvSpPr>
                <a:spLocks/>
              </p:cNvSpPr>
              <p:nvPr/>
            </p:nvSpPr>
            <p:spPr bwMode="auto">
              <a:xfrm>
                <a:off x="2659353" y="2743928"/>
                <a:ext cx="312093" cy="302416"/>
              </a:xfrm>
              <a:custGeom>
                <a:avLst/>
                <a:gdLst>
                  <a:gd name="T0" fmla="*/ 45 w 164"/>
                  <a:gd name="T1" fmla="*/ 0 h 159"/>
                  <a:gd name="T2" fmla="*/ 0 w 164"/>
                  <a:gd name="T3" fmla="*/ 11 h 159"/>
                  <a:gd name="T4" fmla="*/ 76 w 164"/>
                  <a:gd name="T5" fmla="*/ 159 h 159"/>
                  <a:gd name="T6" fmla="*/ 164 w 164"/>
                  <a:gd name="T7" fmla="*/ 159 h 159"/>
                  <a:gd name="T8" fmla="*/ 45 w 164"/>
                  <a:gd name="T9" fmla="*/ 0 h 159"/>
                </a:gdLst>
                <a:ahLst/>
                <a:cxnLst>
                  <a:cxn ang="0">
                    <a:pos x="T0" y="T1"/>
                  </a:cxn>
                  <a:cxn ang="0">
                    <a:pos x="T2" y="T3"/>
                  </a:cxn>
                  <a:cxn ang="0">
                    <a:pos x="T4" y="T5"/>
                  </a:cxn>
                  <a:cxn ang="0">
                    <a:pos x="T6" y="T7"/>
                  </a:cxn>
                  <a:cxn ang="0">
                    <a:pos x="T8" y="T9"/>
                  </a:cxn>
                </a:cxnLst>
                <a:rect l="0" t="0" r="r" b="b"/>
                <a:pathLst>
                  <a:path w="164" h="159">
                    <a:moveTo>
                      <a:pt x="45" y="0"/>
                    </a:moveTo>
                    <a:cubicBezTo>
                      <a:pt x="29" y="0"/>
                      <a:pt x="14" y="4"/>
                      <a:pt x="0" y="11"/>
                    </a:cubicBezTo>
                    <a:cubicBezTo>
                      <a:pt x="45" y="35"/>
                      <a:pt x="76" y="92"/>
                      <a:pt x="76" y="159"/>
                    </a:cubicBezTo>
                    <a:cubicBezTo>
                      <a:pt x="164" y="159"/>
                      <a:pt x="164" y="159"/>
                      <a:pt x="164" y="159"/>
                    </a:cubicBezTo>
                    <a:cubicBezTo>
                      <a:pt x="164" y="71"/>
                      <a:pt x="111" y="0"/>
                      <a:pt x="4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9" name="Freeform 86"/>
              <p:cNvSpPr>
                <a:spLocks/>
              </p:cNvSpPr>
              <p:nvPr/>
            </p:nvSpPr>
            <p:spPr bwMode="auto">
              <a:xfrm>
                <a:off x="2656933" y="2456027"/>
                <a:ext cx="217740" cy="266933"/>
              </a:xfrm>
              <a:custGeom>
                <a:avLst/>
                <a:gdLst>
                  <a:gd name="T0" fmla="*/ 26 w 114"/>
                  <a:gd name="T1" fmla="*/ 70 h 140"/>
                  <a:gd name="T2" fmla="*/ 0 w 114"/>
                  <a:gd name="T3" fmla="*/ 124 h 140"/>
                  <a:gd name="T4" fmla="*/ 44 w 114"/>
                  <a:gd name="T5" fmla="*/ 140 h 140"/>
                  <a:gd name="T6" fmla="*/ 114 w 114"/>
                  <a:gd name="T7" fmla="*/ 70 h 140"/>
                  <a:gd name="T8" fmla="*/ 44 w 114"/>
                  <a:gd name="T9" fmla="*/ 0 h 140"/>
                  <a:gd name="T10" fmla="*/ 0 w 114"/>
                  <a:gd name="T11" fmla="*/ 15 h 140"/>
                  <a:gd name="T12" fmla="*/ 26 w 114"/>
                  <a:gd name="T13" fmla="*/ 70 h 140"/>
                </a:gdLst>
                <a:ahLst/>
                <a:cxnLst>
                  <a:cxn ang="0">
                    <a:pos x="T0" y="T1"/>
                  </a:cxn>
                  <a:cxn ang="0">
                    <a:pos x="T2" y="T3"/>
                  </a:cxn>
                  <a:cxn ang="0">
                    <a:pos x="T4" y="T5"/>
                  </a:cxn>
                  <a:cxn ang="0">
                    <a:pos x="T6" y="T7"/>
                  </a:cxn>
                  <a:cxn ang="0">
                    <a:pos x="T8" y="T9"/>
                  </a:cxn>
                  <a:cxn ang="0">
                    <a:pos x="T10" y="T11"/>
                  </a:cxn>
                  <a:cxn ang="0">
                    <a:pos x="T12" y="T13"/>
                  </a:cxn>
                </a:cxnLst>
                <a:rect l="0" t="0" r="r" b="b"/>
                <a:pathLst>
                  <a:path w="114" h="140">
                    <a:moveTo>
                      <a:pt x="26" y="70"/>
                    </a:moveTo>
                    <a:cubicBezTo>
                      <a:pt x="26" y="92"/>
                      <a:pt x="16" y="111"/>
                      <a:pt x="0" y="124"/>
                    </a:cubicBezTo>
                    <a:cubicBezTo>
                      <a:pt x="12" y="134"/>
                      <a:pt x="27" y="140"/>
                      <a:pt x="44" y="140"/>
                    </a:cubicBezTo>
                    <a:cubicBezTo>
                      <a:pt x="83" y="140"/>
                      <a:pt x="114" y="108"/>
                      <a:pt x="114" y="70"/>
                    </a:cubicBezTo>
                    <a:cubicBezTo>
                      <a:pt x="114" y="31"/>
                      <a:pt x="83" y="0"/>
                      <a:pt x="44" y="0"/>
                    </a:cubicBezTo>
                    <a:cubicBezTo>
                      <a:pt x="27" y="0"/>
                      <a:pt x="12" y="5"/>
                      <a:pt x="0" y="15"/>
                    </a:cubicBezTo>
                    <a:cubicBezTo>
                      <a:pt x="16" y="28"/>
                      <a:pt x="26" y="48"/>
                      <a:pt x="26"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3" name="Group 212"/>
            <p:cNvGrpSpPr/>
            <p:nvPr/>
          </p:nvGrpSpPr>
          <p:grpSpPr>
            <a:xfrm>
              <a:off x="7783702" y="1302301"/>
              <a:ext cx="547276" cy="429809"/>
              <a:chOff x="3239991" y="2406834"/>
              <a:chExt cx="649993" cy="510479"/>
            </a:xfrm>
          </p:grpSpPr>
          <p:sp>
            <p:nvSpPr>
              <p:cNvPr id="285" name="Freeform 29"/>
              <p:cNvSpPr>
                <a:spLocks/>
              </p:cNvSpPr>
              <p:nvPr/>
            </p:nvSpPr>
            <p:spPr bwMode="auto">
              <a:xfrm>
                <a:off x="3239991" y="2448769"/>
                <a:ext cx="455640" cy="468544"/>
              </a:xfrm>
              <a:custGeom>
                <a:avLst/>
                <a:gdLst>
                  <a:gd name="T0" fmla="*/ 190 w 239"/>
                  <a:gd name="T1" fmla="*/ 0 h 246"/>
                  <a:gd name="T2" fmla="*/ 49 w 239"/>
                  <a:gd name="T3" fmla="*/ 0 h 246"/>
                  <a:gd name="T4" fmla="*/ 0 w 239"/>
                  <a:gd name="T5" fmla="*/ 49 h 246"/>
                  <a:gd name="T6" fmla="*/ 0 w 239"/>
                  <a:gd name="T7" fmla="*/ 128 h 246"/>
                  <a:gd name="T8" fmla="*/ 49 w 239"/>
                  <a:gd name="T9" fmla="*/ 177 h 246"/>
                  <a:gd name="T10" fmla="*/ 56 w 239"/>
                  <a:gd name="T11" fmla="*/ 177 h 246"/>
                  <a:gd name="T12" fmla="*/ 31 w 239"/>
                  <a:gd name="T13" fmla="*/ 245 h 246"/>
                  <a:gd name="T14" fmla="*/ 120 w 239"/>
                  <a:gd name="T15" fmla="*/ 177 h 246"/>
                  <a:gd name="T16" fmla="*/ 190 w 239"/>
                  <a:gd name="T17" fmla="*/ 177 h 246"/>
                  <a:gd name="T18" fmla="*/ 239 w 239"/>
                  <a:gd name="T19" fmla="*/ 128 h 246"/>
                  <a:gd name="T20" fmla="*/ 239 w 239"/>
                  <a:gd name="T21" fmla="*/ 49 h 246"/>
                  <a:gd name="T22" fmla="*/ 190 w 239"/>
                  <a:gd name="T2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9" h="246">
                    <a:moveTo>
                      <a:pt x="190" y="0"/>
                    </a:moveTo>
                    <a:cubicBezTo>
                      <a:pt x="49" y="0"/>
                      <a:pt x="49" y="0"/>
                      <a:pt x="49" y="0"/>
                    </a:cubicBezTo>
                    <a:cubicBezTo>
                      <a:pt x="22" y="0"/>
                      <a:pt x="0" y="22"/>
                      <a:pt x="0" y="49"/>
                    </a:cubicBezTo>
                    <a:cubicBezTo>
                      <a:pt x="0" y="128"/>
                      <a:pt x="0" y="128"/>
                      <a:pt x="0" y="128"/>
                    </a:cubicBezTo>
                    <a:cubicBezTo>
                      <a:pt x="0" y="155"/>
                      <a:pt x="22" y="177"/>
                      <a:pt x="49" y="177"/>
                    </a:cubicBezTo>
                    <a:cubicBezTo>
                      <a:pt x="56" y="177"/>
                      <a:pt x="56" y="177"/>
                      <a:pt x="56" y="177"/>
                    </a:cubicBezTo>
                    <a:cubicBezTo>
                      <a:pt x="49" y="198"/>
                      <a:pt x="31" y="246"/>
                      <a:pt x="31" y="245"/>
                    </a:cubicBezTo>
                    <a:cubicBezTo>
                      <a:pt x="32" y="244"/>
                      <a:pt x="96" y="195"/>
                      <a:pt x="120" y="177"/>
                    </a:cubicBezTo>
                    <a:cubicBezTo>
                      <a:pt x="190" y="177"/>
                      <a:pt x="190" y="177"/>
                      <a:pt x="190" y="177"/>
                    </a:cubicBezTo>
                    <a:cubicBezTo>
                      <a:pt x="217" y="177"/>
                      <a:pt x="239" y="155"/>
                      <a:pt x="239" y="128"/>
                    </a:cubicBezTo>
                    <a:cubicBezTo>
                      <a:pt x="239" y="49"/>
                      <a:pt x="239" y="49"/>
                      <a:pt x="239" y="49"/>
                    </a:cubicBezTo>
                    <a:cubicBezTo>
                      <a:pt x="239" y="22"/>
                      <a:pt x="217" y="0"/>
                      <a:pt x="190"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6" name="Freeform 30"/>
              <p:cNvSpPr>
                <a:spLocks/>
              </p:cNvSpPr>
              <p:nvPr/>
            </p:nvSpPr>
            <p:spPr bwMode="auto">
              <a:xfrm>
                <a:off x="3558536" y="2406834"/>
                <a:ext cx="331448" cy="384674"/>
              </a:xfrm>
              <a:custGeom>
                <a:avLst/>
                <a:gdLst>
                  <a:gd name="T0" fmla="*/ 134 w 174"/>
                  <a:gd name="T1" fmla="*/ 0 h 202"/>
                  <a:gd name="T2" fmla="*/ 18 w 174"/>
                  <a:gd name="T3" fmla="*/ 0 h 202"/>
                  <a:gd name="T4" fmla="*/ 0 w 174"/>
                  <a:gd name="T5" fmla="*/ 5 h 202"/>
                  <a:gd name="T6" fmla="*/ 34 w 174"/>
                  <a:gd name="T7" fmla="*/ 5 h 202"/>
                  <a:gd name="T8" fmla="*/ 90 w 174"/>
                  <a:gd name="T9" fmla="*/ 61 h 202"/>
                  <a:gd name="T10" fmla="*/ 90 w 174"/>
                  <a:gd name="T11" fmla="*/ 151 h 202"/>
                  <a:gd name="T12" fmla="*/ 89 w 174"/>
                  <a:gd name="T13" fmla="*/ 156 h 202"/>
                  <a:gd name="T14" fmla="*/ 148 w 174"/>
                  <a:gd name="T15" fmla="*/ 201 h 202"/>
                  <a:gd name="T16" fmla="*/ 128 w 174"/>
                  <a:gd name="T17" fmla="*/ 145 h 202"/>
                  <a:gd name="T18" fmla="*/ 134 w 174"/>
                  <a:gd name="T19" fmla="*/ 145 h 202"/>
                  <a:gd name="T20" fmla="*/ 174 w 174"/>
                  <a:gd name="T21" fmla="*/ 105 h 202"/>
                  <a:gd name="T22" fmla="*/ 174 w 174"/>
                  <a:gd name="T23" fmla="*/ 40 h 202"/>
                  <a:gd name="T24" fmla="*/ 134 w 174"/>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02">
                    <a:moveTo>
                      <a:pt x="134" y="0"/>
                    </a:moveTo>
                    <a:cubicBezTo>
                      <a:pt x="18" y="0"/>
                      <a:pt x="18" y="0"/>
                      <a:pt x="18" y="0"/>
                    </a:cubicBezTo>
                    <a:cubicBezTo>
                      <a:pt x="12" y="0"/>
                      <a:pt x="6" y="2"/>
                      <a:pt x="0" y="5"/>
                    </a:cubicBezTo>
                    <a:cubicBezTo>
                      <a:pt x="34" y="5"/>
                      <a:pt x="34" y="5"/>
                      <a:pt x="34" y="5"/>
                    </a:cubicBezTo>
                    <a:cubicBezTo>
                      <a:pt x="65" y="5"/>
                      <a:pt x="90" y="30"/>
                      <a:pt x="90" y="61"/>
                    </a:cubicBezTo>
                    <a:cubicBezTo>
                      <a:pt x="90" y="151"/>
                      <a:pt x="90" y="151"/>
                      <a:pt x="90" y="151"/>
                    </a:cubicBezTo>
                    <a:cubicBezTo>
                      <a:pt x="90" y="153"/>
                      <a:pt x="90" y="154"/>
                      <a:pt x="89" y="156"/>
                    </a:cubicBezTo>
                    <a:cubicBezTo>
                      <a:pt x="113" y="173"/>
                      <a:pt x="148" y="200"/>
                      <a:pt x="148" y="201"/>
                    </a:cubicBezTo>
                    <a:cubicBezTo>
                      <a:pt x="149" y="202"/>
                      <a:pt x="134" y="162"/>
                      <a:pt x="128" y="145"/>
                    </a:cubicBezTo>
                    <a:cubicBezTo>
                      <a:pt x="134" y="145"/>
                      <a:pt x="134" y="145"/>
                      <a:pt x="134" y="145"/>
                    </a:cubicBezTo>
                    <a:cubicBezTo>
                      <a:pt x="156" y="145"/>
                      <a:pt x="174" y="127"/>
                      <a:pt x="174" y="105"/>
                    </a:cubicBezTo>
                    <a:cubicBezTo>
                      <a:pt x="174" y="40"/>
                      <a:pt x="174" y="40"/>
                      <a:pt x="174" y="40"/>
                    </a:cubicBezTo>
                    <a:cubicBezTo>
                      <a:pt x="174" y="18"/>
                      <a:pt x="156" y="0"/>
                      <a:pt x="134"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4" name="Group 213"/>
            <p:cNvGrpSpPr/>
            <p:nvPr/>
          </p:nvGrpSpPr>
          <p:grpSpPr>
            <a:xfrm>
              <a:off x="5947001" y="776074"/>
              <a:ext cx="547276" cy="431167"/>
              <a:chOff x="1058564" y="1781841"/>
              <a:chExt cx="649993" cy="512092"/>
            </a:xfrm>
            <a:solidFill>
              <a:schemeClr val="accent1"/>
            </a:solidFill>
          </p:grpSpPr>
          <p:sp>
            <p:nvSpPr>
              <p:cNvPr id="283" name="Freeform 31"/>
              <p:cNvSpPr>
                <a:spLocks/>
              </p:cNvSpPr>
              <p:nvPr/>
            </p:nvSpPr>
            <p:spPr bwMode="auto">
              <a:xfrm>
                <a:off x="1058564" y="1823776"/>
                <a:ext cx="457253" cy="470157"/>
              </a:xfrm>
              <a:custGeom>
                <a:avLst/>
                <a:gdLst>
                  <a:gd name="T0" fmla="*/ 191 w 240"/>
                  <a:gd name="T1" fmla="*/ 0 h 247"/>
                  <a:gd name="T2" fmla="*/ 49 w 240"/>
                  <a:gd name="T3" fmla="*/ 0 h 247"/>
                  <a:gd name="T4" fmla="*/ 0 w 240"/>
                  <a:gd name="T5" fmla="*/ 49 h 247"/>
                  <a:gd name="T6" fmla="*/ 0 w 240"/>
                  <a:gd name="T7" fmla="*/ 129 h 247"/>
                  <a:gd name="T8" fmla="*/ 49 w 240"/>
                  <a:gd name="T9" fmla="*/ 178 h 247"/>
                  <a:gd name="T10" fmla="*/ 57 w 240"/>
                  <a:gd name="T11" fmla="*/ 178 h 247"/>
                  <a:gd name="T12" fmla="*/ 32 w 240"/>
                  <a:gd name="T13" fmla="*/ 245 h 247"/>
                  <a:gd name="T14" fmla="*/ 121 w 240"/>
                  <a:gd name="T15" fmla="*/ 178 h 247"/>
                  <a:gd name="T16" fmla="*/ 191 w 240"/>
                  <a:gd name="T17" fmla="*/ 178 h 247"/>
                  <a:gd name="T18" fmla="*/ 240 w 240"/>
                  <a:gd name="T19" fmla="*/ 129 h 247"/>
                  <a:gd name="T20" fmla="*/ 240 w 240"/>
                  <a:gd name="T21" fmla="*/ 49 h 247"/>
                  <a:gd name="T22" fmla="*/ 191 w 240"/>
                  <a:gd name="T2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7">
                    <a:moveTo>
                      <a:pt x="191" y="0"/>
                    </a:moveTo>
                    <a:cubicBezTo>
                      <a:pt x="49" y="0"/>
                      <a:pt x="49" y="0"/>
                      <a:pt x="49" y="0"/>
                    </a:cubicBezTo>
                    <a:cubicBezTo>
                      <a:pt x="22" y="0"/>
                      <a:pt x="0" y="22"/>
                      <a:pt x="0" y="49"/>
                    </a:cubicBezTo>
                    <a:cubicBezTo>
                      <a:pt x="0" y="129"/>
                      <a:pt x="0" y="129"/>
                      <a:pt x="0" y="129"/>
                    </a:cubicBezTo>
                    <a:cubicBezTo>
                      <a:pt x="0" y="156"/>
                      <a:pt x="22" y="178"/>
                      <a:pt x="49" y="178"/>
                    </a:cubicBezTo>
                    <a:cubicBezTo>
                      <a:pt x="57" y="178"/>
                      <a:pt x="57" y="178"/>
                      <a:pt x="57" y="178"/>
                    </a:cubicBezTo>
                    <a:cubicBezTo>
                      <a:pt x="49" y="198"/>
                      <a:pt x="31" y="247"/>
                      <a:pt x="32" y="245"/>
                    </a:cubicBezTo>
                    <a:cubicBezTo>
                      <a:pt x="32" y="244"/>
                      <a:pt x="97" y="196"/>
                      <a:pt x="121" y="178"/>
                    </a:cubicBezTo>
                    <a:cubicBezTo>
                      <a:pt x="191" y="178"/>
                      <a:pt x="191" y="178"/>
                      <a:pt x="191" y="178"/>
                    </a:cubicBezTo>
                    <a:cubicBezTo>
                      <a:pt x="218" y="178"/>
                      <a:pt x="240" y="156"/>
                      <a:pt x="240" y="129"/>
                    </a:cubicBezTo>
                    <a:cubicBezTo>
                      <a:pt x="240" y="49"/>
                      <a:pt x="240" y="49"/>
                      <a:pt x="240" y="49"/>
                    </a:cubicBezTo>
                    <a:cubicBezTo>
                      <a:pt x="240" y="22"/>
                      <a:pt x="218" y="0"/>
                      <a:pt x="19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4" name="Freeform 32"/>
              <p:cNvSpPr>
                <a:spLocks/>
              </p:cNvSpPr>
              <p:nvPr/>
            </p:nvSpPr>
            <p:spPr bwMode="auto">
              <a:xfrm>
                <a:off x="1378722" y="1781841"/>
                <a:ext cx="329835" cy="384674"/>
              </a:xfrm>
              <a:custGeom>
                <a:avLst/>
                <a:gdLst>
                  <a:gd name="T0" fmla="*/ 133 w 173"/>
                  <a:gd name="T1" fmla="*/ 0 h 202"/>
                  <a:gd name="T2" fmla="*/ 18 w 173"/>
                  <a:gd name="T3" fmla="*/ 0 h 202"/>
                  <a:gd name="T4" fmla="*/ 0 w 173"/>
                  <a:gd name="T5" fmla="*/ 5 h 202"/>
                  <a:gd name="T6" fmla="*/ 33 w 173"/>
                  <a:gd name="T7" fmla="*/ 5 h 202"/>
                  <a:gd name="T8" fmla="*/ 89 w 173"/>
                  <a:gd name="T9" fmla="*/ 61 h 202"/>
                  <a:gd name="T10" fmla="*/ 89 w 173"/>
                  <a:gd name="T11" fmla="*/ 151 h 202"/>
                  <a:gd name="T12" fmla="*/ 89 w 173"/>
                  <a:gd name="T13" fmla="*/ 156 h 202"/>
                  <a:gd name="T14" fmla="*/ 148 w 173"/>
                  <a:gd name="T15" fmla="*/ 201 h 202"/>
                  <a:gd name="T16" fmla="*/ 127 w 173"/>
                  <a:gd name="T17" fmla="*/ 145 h 202"/>
                  <a:gd name="T18" fmla="*/ 133 w 173"/>
                  <a:gd name="T19" fmla="*/ 145 h 202"/>
                  <a:gd name="T20" fmla="*/ 173 w 173"/>
                  <a:gd name="T21" fmla="*/ 105 h 202"/>
                  <a:gd name="T22" fmla="*/ 173 w 173"/>
                  <a:gd name="T23" fmla="*/ 41 h 202"/>
                  <a:gd name="T24" fmla="*/ 133 w 173"/>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2">
                    <a:moveTo>
                      <a:pt x="133" y="0"/>
                    </a:moveTo>
                    <a:cubicBezTo>
                      <a:pt x="18" y="0"/>
                      <a:pt x="18" y="0"/>
                      <a:pt x="18" y="0"/>
                    </a:cubicBezTo>
                    <a:cubicBezTo>
                      <a:pt x="11" y="0"/>
                      <a:pt x="5" y="2"/>
                      <a:pt x="0" y="5"/>
                    </a:cubicBezTo>
                    <a:cubicBezTo>
                      <a:pt x="33" y="5"/>
                      <a:pt x="33" y="5"/>
                      <a:pt x="33" y="5"/>
                    </a:cubicBezTo>
                    <a:cubicBezTo>
                      <a:pt x="64" y="5"/>
                      <a:pt x="89" y="30"/>
                      <a:pt x="89" y="61"/>
                    </a:cubicBezTo>
                    <a:cubicBezTo>
                      <a:pt x="89" y="151"/>
                      <a:pt x="89" y="151"/>
                      <a:pt x="89" y="151"/>
                    </a:cubicBezTo>
                    <a:cubicBezTo>
                      <a:pt x="89" y="153"/>
                      <a:pt x="89" y="154"/>
                      <a:pt x="89" y="156"/>
                    </a:cubicBezTo>
                    <a:cubicBezTo>
                      <a:pt x="113" y="174"/>
                      <a:pt x="148" y="200"/>
                      <a:pt x="148" y="201"/>
                    </a:cubicBezTo>
                    <a:cubicBezTo>
                      <a:pt x="148" y="202"/>
                      <a:pt x="133" y="162"/>
                      <a:pt x="127" y="145"/>
                    </a:cubicBezTo>
                    <a:cubicBezTo>
                      <a:pt x="133" y="145"/>
                      <a:pt x="133" y="145"/>
                      <a:pt x="133" y="145"/>
                    </a:cubicBezTo>
                    <a:cubicBezTo>
                      <a:pt x="155" y="145"/>
                      <a:pt x="173" y="127"/>
                      <a:pt x="173" y="105"/>
                    </a:cubicBezTo>
                    <a:cubicBezTo>
                      <a:pt x="173" y="41"/>
                      <a:pt x="173" y="41"/>
                      <a:pt x="173" y="41"/>
                    </a:cubicBezTo>
                    <a:cubicBezTo>
                      <a:pt x="173" y="18"/>
                      <a:pt x="155" y="0"/>
                      <a:pt x="13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6" name="Group 215"/>
            <p:cNvGrpSpPr/>
            <p:nvPr/>
          </p:nvGrpSpPr>
          <p:grpSpPr>
            <a:xfrm>
              <a:off x="6799149" y="649100"/>
              <a:ext cx="609065" cy="463759"/>
              <a:chOff x="2070649" y="1631036"/>
              <a:chExt cx="723379" cy="550800"/>
            </a:xfrm>
            <a:solidFill>
              <a:schemeClr val="accent2"/>
            </a:solidFill>
          </p:grpSpPr>
          <p:sp>
            <p:nvSpPr>
              <p:cNvPr id="277" name="Oval 35"/>
              <p:cNvSpPr>
                <a:spLocks noChangeArrowheads="1"/>
              </p:cNvSpPr>
              <p:nvPr/>
            </p:nvSpPr>
            <p:spPr bwMode="auto">
              <a:xfrm>
                <a:off x="2344840" y="2015709"/>
                <a:ext cx="165321" cy="166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8" name="Freeform 36"/>
              <p:cNvSpPr>
                <a:spLocks/>
              </p:cNvSpPr>
              <p:nvPr/>
            </p:nvSpPr>
            <p:spPr bwMode="auto">
              <a:xfrm>
                <a:off x="2228712" y="1861679"/>
                <a:ext cx="405641" cy="169353"/>
              </a:xfrm>
              <a:custGeom>
                <a:avLst/>
                <a:gdLst>
                  <a:gd name="T0" fmla="*/ 105 w 213"/>
                  <a:gd name="T1" fmla="*/ 31 h 89"/>
                  <a:gd name="T2" fmla="*/ 191 w 213"/>
                  <a:gd name="T3" fmla="*/ 89 h 89"/>
                  <a:gd name="T4" fmla="*/ 213 w 213"/>
                  <a:gd name="T5" fmla="*/ 64 h 89"/>
                  <a:gd name="T6" fmla="*/ 105 w 213"/>
                  <a:gd name="T7" fmla="*/ 0 h 89"/>
                  <a:gd name="T8" fmla="*/ 0 w 213"/>
                  <a:gd name="T9" fmla="*/ 58 h 89"/>
                  <a:gd name="T10" fmla="*/ 21 w 213"/>
                  <a:gd name="T11" fmla="*/ 82 h 89"/>
                  <a:gd name="T12" fmla="*/ 105 w 213"/>
                  <a:gd name="T13" fmla="*/ 31 h 89"/>
                </a:gdLst>
                <a:ahLst/>
                <a:cxnLst>
                  <a:cxn ang="0">
                    <a:pos x="T0" y="T1"/>
                  </a:cxn>
                  <a:cxn ang="0">
                    <a:pos x="T2" y="T3"/>
                  </a:cxn>
                  <a:cxn ang="0">
                    <a:pos x="T4" y="T5"/>
                  </a:cxn>
                  <a:cxn ang="0">
                    <a:pos x="T6" y="T7"/>
                  </a:cxn>
                  <a:cxn ang="0">
                    <a:pos x="T8" y="T9"/>
                  </a:cxn>
                  <a:cxn ang="0">
                    <a:pos x="T10" y="T11"/>
                  </a:cxn>
                  <a:cxn ang="0">
                    <a:pos x="T12" y="T13"/>
                  </a:cxn>
                </a:cxnLst>
                <a:rect l="0" t="0" r="r" b="b"/>
                <a:pathLst>
                  <a:path w="213" h="89">
                    <a:moveTo>
                      <a:pt x="105" y="31"/>
                    </a:moveTo>
                    <a:cubicBezTo>
                      <a:pt x="144" y="31"/>
                      <a:pt x="177" y="54"/>
                      <a:pt x="191" y="89"/>
                    </a:cubicBezTo>
                    <a:cubicBezTo>
                      <a:pt x="213" y="64"/>
                      <a:pt x="213" y="64"/>
                      <a:pt x="213" y="64"/>
                    </a:cubicBezTo>
                    <a:cubicBezTo>
                      <a:pt x="192" y="26"/>
                      <a:pt x="152" y="0"/>
                      <a:pt x="105" y="0"/>
                    </a:cubicBezTo>
                    <a:cubicBezTo>
                      <a:pt x="61" y="0"/>
                      <a:pt x="22" y="23"/>
                      <a:pt x="0" y="58"/>
                    </a:cubicBezTo>
                    <a:cubicBezTo>
                      <a:pt x="21" y="82"/>
                      <a:pt x="21" y="82"/>
                      <a:pt x="21" y="82"/>
                    </a:cubicBezTo>
                    <a:cubicBezTo>
                      <a:pt x="37" y="51"/>
                      <a:pt x="68" y="31"/>
                      <a:pt x="105"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9" name="Freeform 37"/>
              <p:cNvSpPr>
                <a:spLocks/>
              </p:cNvSpPr>
              <p:nvPr/>
            </p:nvSpPr>
            <p:spPr bwMode="auto">
              <a:xfrm>
                <a:off x="2157745" y="1749583"/>
                <a:ext cx="549187" cy="195966"/>
              </a:xfrm>
              <a:custGeom>
                <a:avLst/>
                <a:gdLst>
                  <a:gd name="T0" fmla="*/ 142 w 288"/>
                  <a:gd name="T1" fmla="*/ 34 h 103"/>
                  <a:gd name="T2" fmla="*/ 264 w 288"/>
                  <a:gd name="T3" fmla="*/ 103 h 103"/>
                  <a:gd name="T4" fmla="*/ 288 w 288"/>
                  <a:gd name="T5" fmla="*/ 76 h 103"/>
                  <a:gd name="T6" fmla="*/ 142 w 288"/>
                  <a:gd name="T7" fmla="*/ 0 h 103"/>
                  <a:gd name="T8" fmla="*/ 0 w 288"/>
                  <a:gd name="T9" fmla="*/ 71 h 103"/>
                  <a:gd name="T10" fmla="*/ 23 w 288"/>
                  <a:gd name="T11" fmla="*/ 97 h 103"/>
                  <a:gd name="T12" fmla="*/ 142 w 288"/>
                  <a:gd name="T13" fmla="*/ 34 h 103"/>
                </a:gdLst>
                <a:ahLst/>
                <a:cxnLst>
                  <a:cxn ang="0">
                    <a:pos x="T0" y="T1"/>
                  </a:cxn>
                  <a:cxn ang="0">
                    <a:pos x="T2" y="T3"/>
                  </a:cxn>
                  <a:cxn ang="0">
                    <a:pos x="T4" y="T5"/>
                  </a:cxn>
                  <a:cxn ang="0">
                    <a:pos x="T6" y="T7"/>
                  </a:cxn>
                  <a:cxn ang="0">
                    <a:pos x="T8" y="T9"/>
                  </a:cxn>
                  <a:cxn ang="0">
                    <a:pos x="T10" y="T11"/>
                  </a:cxn>
                  <a:cxn ang="0">
                    <a:pos x="T12" y="T13"/>
                  </a:cxn>
                </a:cxnLst>
                <a:rect l="0" t="0" r="r" b="b"/>
                <a:pathLst>
                  <a:path w="288" h="103">
                    <a:moveTo>
                      <a:pt x="142" y="34"/>
                    </a:moveTo>
                    <a:cubicBezTo>
                      <a:pt x="194" y="34"/>
                      <a:pt x="239" y="62"/>
                      <a:pt x="264" y="103"/>
                    </a:cubicBezTo>
                    <a:cubicBezTo>
                      <a:pt x="288" y="76"/>
                      <a:pt x="288" y="76"/>
                      <a:pt x="288" y="76"/>
                    </a:cubicBezTo>
                    <a:cubicBezTo>
                      <a:pt x="256" y="30"/>
                      <a:pt x="202" y="0"/>
                      <a:pt x="142" y="0"/>
                    </a:cubicBezTo>
                    <a:cubicBezTo>
                      <a:pt x="84" y="0"/>
                      <a:pt x="32" y="28"/>
                      <a:pt x="0" y="71"/>
                    </a:cubicBezTo>
                    <a:cubicBezTo>
                      <a:pt x="23" y="97"/>
                      <a:pt x="23" y="97"/>
                      <a:pt x="23" y="97"/>
                    </a:cubicBezTo>
                    <a:cubicBezTo>
                      <a:pt x="49" y="59"/>
                      <a:pt x="93" y="34"/>
                      <a:pt x="142"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0" name="Freeform 38"/>
              <p:cNvSpPr>
                <a:spLocks/>
              </p:cNvSpPr>
              <p:nvPr/>
            </p:nvSpPr>
            <p:spPr bwMode="auto">
              <a:xfrm>
                <a:off x="2070649" y="1631036"/>
                <a:ext cx="723379" cy="229030"/>
              </a:xfrm>
              <a:custGeom>
                <a:avLst/>
                <a:gdLst>
                  <a:gd name="T0" fmla="*/ 188 w 380"/>
                  <a:gd name="T1" fmla="*/ 36 h 120"/>
                  <a:gd name="T2" fmla="*/ 355 w 380"/>
                  <a:gd name="T3" fmla="*/ 120 h 120"/>
                  <a:gd name="T4" fmla="*/ 380 w 380"/>
                  <a:gd name="T5" fmla="*/ 93 h 120"/>
                  <a:gd name="T6" fmla="*/ 188 w 380"/>
                  <a:gd name="T7" fmla="*/ 0 h 120"/>
                  <a:gd name="T8" fmla="*/ 0 w 380"/>
                  <a:gd name="T9" fmla="*/ 88 h 120"/>
                  <a:gd name="T10" fmla="*/ 25 w 380"/>
                  <a:gd name="T11" fmla="*/ 115 h 120"/>
                  <a:gd name="T12" fmla="*/ 188 w 380"/>
                  <a:gd name="T13" fmla="*/ 36 h 120"/>
                </a:gdLst>
                <a:ahLst/>
                <a:cxnLst>
                  <a:cxn ang="0">
                    <a:pos x="T0" y="T1"/>
                  </a:cxn>
                  <a:cxn ang="0">
                    <a:pos x="T2" y="T3"/>
                  </a:cxn>
                  <a:cxn ang="0">
                    <a:pos x="T4" y="T5"/>
                  </a:cxn>
                  <a:cxn ang="0">
                    <a:pos x="T6" y="T7"/>
                  </a:cxn>
                  <a:cxn ang="0">
                    <a:pos x="T8" y="T9"/>
                  </a:cxn>
                  <a:cxn ang="0">
                    <a:pos x="T10" y="T11"/>
                  </a:cxn>
                  <a:cxn ang="0">
                    <a:pos x="T12" y="T13"/>
                  </a:cxn>
                </a:cxnLst>
                <a:rect l="0" t="0" r="r" b="b"/>
                <a:pathLst>
                  <a:path w="380" h="120">
                    <a:moveTo>
                      <a:pt x="188" y="36"/>
                    </a:moveTo>
                    <a:cubicBezTo>
                      <a:pt x="256" y="36"/>
                      <a:pt x="317" y="69"/>
                      <a:pt x="355" y="120"/>
                    </a:cubicBezTo>
                    <a:cubicBezTo>
                      <a:pt x="380" y="93"/>
                      <a:pt x="380" y="93"/>
                      <a:pt x="380" y="93"/>
                    </a:cubicBezTo>
                    <a:cubicBezTo>
                      <a:pt x="335" y="36"/>
                      <a:pt x="266" y="0"/>
                      <a:pt x="188" y="0"/>
                    </a:cubicBezTo>
                    <a:cubicBezTo>
                      <a:pt x="113" y="0"/>
                      <a:pt x="45" y="34"/>
                      <a:pt x="0" y="88"/>
                    </a:cubicBezTo>
                    <a:cubicBezTo>
                      <a:pt x="25" y="115"/>
                      <a:pt x="25" y="115"/>
                      <a:pt x="25" y="115"/>
                    </a:cubicBezTo>
                    <a:cubicBezTo>
                      <a:pt x="63" y="67"/>
                      <a:pt x="122" y="36"/>
                      <a:pt x="18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9" name="Group 218"/>
            <p:cNvGrpSpPr/>
            <p:nvPr/>
          </p:nvGrpSpPr>
          <p:grpSpPr>
            <a:xfrm>
              <a:off x="5618364" y="54293"/>
              <a:ext cx="341538" cy="481414"/>
              <a:chOff x="668246" y="924591"/>
              <a:chExt cx="405640" cy="571769"/>
            </a:xfrm>
            <a:solidFill>
              <a:schemeClr val="accent4"/>
            </a:solidFill>
          </p:grpSpPr>
          <p:sp>
            <p:nvSpPr>
              <p:cNvPr id="263" name="Freeform 51"/>
              <p:cNvSpPr>
                <a:spLocks/>
              </p:cNvSpPr>
              <p:nvPr/>
            </p:nvSpPr>
            <p:spPr bwMode="auto">
              <a:xfrm>
                <a:off x="668246" y="1272975"/>
                <a:ext cx="293545" cy="223385"/>
              </a:xfrm>
              <a:custGeom>
                <a:avLst/>
                <a:gdLst>
                  <a:gd name="T0" fmla="*/ 144 w 154"/>
                  <a:gd name="T1" fmla="*/ 31 h 117"/>
                  <a:gd name="T2" fmla="*/ 94 w 154"/>
                  <a:gd name="T3" fmla="*/ 101 h 117"/>
                  <a:gd name="T4" fmla="*/ 9 w 154"/>
                  <a:gd name="T5" fmla="*/ 86 h 117"/>
                  <a:gd name="T6" fmla="*/ 59 w 154"/>
                  <a:gd name="T7" fmla="*/ 16 h 117"/>
                  <a:gd name="T8" fmla="*/ 144 w 154"/>
                  <a:gd name="T9" fmla="*/ 31 h 117"/>
                </a:gdLst>
                <a:ahLst/>
                <a:cxnLst>
                  <a:cxn ang="0">
                    <a:pos x="T0" y="T1"/>
                  </a:cxn>
                  <a:cxn ang="0">
                    <a:pos x="T2" y="T3"/>
                  </a:cxn>
                  <a:cxn ang="0">
                    <a:pos x="T4" y="T5"/>
                  </a:cxn>
                  <a:cxn ang="0">
                    <a:pos x="T6" y="T7"/>
                  </a:cxn>
                  <a:cxn ang="0">
                    <a:pos x="T8" y="T9"/>
                  </a:cxn>
                </a:cxnLst>
                <a:rect l="0" t="0" r="r" b="b"/>
                <a:pathLst>
                  <a:path w="154" h="117">
                    <a:moveTo>
                      <a:pt x="144" y="31"/>
                    </a:moveTo>
                    <a:cubicBezTo>
                      <a:pt x="154" y="54"/>
                      <a:pt x="132" y="86"/>
                      <a:pt x="94" y="101"/>
                    </a:cubicBezTo>
                    <a:cubicBezTo>
                      <a:pt x="57" y="117"/>
                      <a:pt x="19" y="110"/>
                      <a:pt x="9" y="86"/>
                    </a:cubicBezTo>
                    <a:cubicBezTo>
                      <a:pt x="0" y="63"/>
                      <a:pt x="22" y="31"/>
                      <a:pt x="59" y="16"/>
                    </a:cubicBezTo>
                    <a:cubicBezTo>
                      <a:pt x="96" y="0"/>
                      <a:pt x="134" y="7"/>
                      <a:pt x="14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4" name="Freeform 52"/>
              <p:cNvSpPr>
                <a:spLocks/>
              </p:cNvSpPr>
              <p:nvPr/>
            </p:nvSpPr>
            <p:spPr bwMode="auto">
              <a:xfrm>
                <a:off x="918243" y="924591"/>
                <a:ext cx="155643" cy="437899"/>
              </a:xfrm>
              <a:custGeom>
                <a:avLst/>
                <a:gdLst>
                  <a:gd name="T0" fmla="*/ 37 w 193"/>
                  <a:gd name="T1" fmla="*/ 543 h 543"/>
                  <a:gd name="T2" fmla="*/ 37 w 193"/>
                  <a:gd name="T3" fmla="*/ 227 h 543"/>
                  <a:gd name="T4" fmla="*/ 193 w 193"/>
                  <a:gd name="T5" fmla="*/ 142 h 543"/>
                  <a:gd name="T6" fmla="*/ 193 w 193"/>
                  <a:gd name="T7" fmla="*/ 0 h 543"/>
                  <a:gd name="T8" fmla="*/ 0 w 193"/>
                  <a:gd name="T9" fmla="*/ 85 h 543"/>
                  <a:gd name="T10" fmla="*/ 0 w 193"/>
                  <a:gd name="T11" fmla="*/ 520 h 543"/>
                  <a:gd name="T12" fmla="*/ 37 w 193"/>
                  <a:gd name="T13" fmla="*/ 543 h 543"/>
                </a:gdLst>
                <a:ahLst/>
                <a:cxnLst>
                  <a:cxn ang="0">
                    <a:pos x="T0" y="T1"/>
                  </a:cxn>
                  <a:cxn ang="0">
                    <a:pos x="T2" y="T3"/>
                  </a:cxn>
                  <a:cxn ang="0">
                    <a:pos x="T4" y="T5"/>
                  </a:cxn>
                  <a:cxn ang="0">
                    <a:pos x="T6" y="T7"/>
                  </a:cxn>
                  <a:cxn ang="0">
                    <a:pos x="T8" y="T9"/>
                  </a:cxn>
                  <a:cxn ang="0">
                    <a:pos x="T10" y="T11"/>
                  </a:cxn>
                  <a:cxn ang="0">
                    <a:pos x="T12" y="T13"/>
                  </a:cxn>
                </a:cxnLst>
                <a:rect l="0" t="0" r="r" b="b"/>
                <a:pathLst>
                  <a:path w="193" h="543">
                    <a:moveTo>
                      <a:pt x="37" y="543"/>
                    </a:moveTo>
                    <a:lnTo>
                      <a:pt x="37" y="227"/>
                    </a:lnTo>
                    <a:lnTo>
                      <a:pt x="193" y="142"/>
                    </a:lnTo>
                    <a:lnTo>
                      <a:pt x="193" y="0"/>
                    </a:lnTo>
                    <a:lnTo>
                      <a:pt x="0" y="85"/>
                    </a:lnTo>
                    <a:lnTo>
                      <a:pt x="0" y="520"/>
                    </a:lnTo>
                    <a:lnTo>
                      <a:pt x="37" y="5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1" name="Group 220"/>
            <p:cNvGrpSpPr/>
            <p:nvPr/>
          </p:nvGrpSpPr>
          <p:grpSpPr>
            <a:xfrm>
              <a:off x="8813750" y="156823"/>
              <a:ext cx="150738" cy="213208"/>
              <a:chOff x="4463365" y="1046364"/>
              <a:chExt cx="179030" cy="253224"/>
            </a:xfrm>
            <a:solidFill>
              <a:schemeClr val="accent6"/>
            </a:solidFill>
          </p:grpSpPr>
          <p:sp>
            <p:nvSpPr>
              <p:cNvPr id="259" name="Freeform 55"/>
              <p:cNvSpPr>
                <a:spLocks/>
              </p:cNvSpPr>
              <p:nvPr/>
            </p:nvSpPr>
            <p:spPr bwMode="auto">
              <a:xfrm>
                <a:off x="4463365" y="1200395"/>
                <a:ext cx="129031" cy="99193"/>
              </a:xfrm>
              <a:custGeom>
                <a:avLst/>
                <a:gdLst>
                  <a:gd name="T0" fmla="*/ 64 w 68"/>
                  <a:gd name="T1" fmla="*/ 14 h 52"/>
                  <a:gd name="T2" fmla="*/ 42 w 68"/>
                  <a:gd name="T3" fmla="*/ 45 h 52"/>
                  <a:gd name="T4" fmla="*/ 4 w 68"/>
                  <a:gd name="T5" fmla="*/ 38 h 52"/>
                  <a:gd name="T6" fmla="*/ 26 w 68"/>
                  <a:gd name="T7" fmla="*/ 7 h 52"/>
                  <a:gd name="T8" fmla="*/ 64 w 68"/>
                  <a:gd name="T9" fmla="*/ 14 h 52"/>
                </a:gdLst>
                <a:ahLst/>
                <a:cxnLst>
                  <a:cxn ang="0">
                    <a:pos x="T0" y="T1"/>
                  </a:cxn>
                  <a:cxn ang="0">
                    <a:pos x="T2" y="T3"/>
                  </a:cxn>
                  <a:cxn ang="0">
                    <a:pos x="T4" y="T5"/>
                  </a:cxn>
                  <a:cxn ang="0">
                    <a:pos x="T6" y="T7"/>
                  </a:cxn>
                  <a:cxn ang="0">
                    <a:pos x="T8" y="T9"/>
                  </a:cxn>
                </a:cxnLst>
                <a:rect l="0" t="0" r="r" b="b"/>
                <a:pathLst>
                  <a:path w="68" h="52">
                    <a:moveTo>
                      <a:pt x="64" y="14"/>
                    </a:moveTo>
                    <a:cubicBezTo>
                      <a:pt x="68" y="24"/>
                      <a:pt x="58" y="38"/>
                      <a:pt x="42" y="45"/>
                    </a:cubicBezTo>
                    <a:cubicBezTo>
                      <a:pt x="25" y="52"/>
                      <a:pt x="9" y="49"/>
                      <a:pt x="4" y="38"/>
                    </a:cubicBezTo>
                    <a:cubicBezTo>
                      <a:pt x="0" y="28"/>
                      <a:pt x="10" y="14"/>
                      <a:pt x="26" y="7"/>
                    </a:cubicBezTo>
                    <a:cubicBezTo>
                      <a:pt x="43" y="0"/>
                      <a:pt x="59" y="3"/>
                      <a:pt x="6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0" name="Freeform 56"/>
              <p:cNvSpPr>
                <a:spLocks/>
              </p:cNvSpPr>
              <p:nvPr/>
            </p:nvSpPr>
            <p:spPr bwMode="auto">
              <a:xfrm>
                <a:off x="4573847" y="1046364"/>
                <a:ext cx="68548" cy="194353"/>
              </a:xfrm>
              <a:custGeom>
                <a:avLst/>
                <a:gdLst>
                  <a:gd name="T0" fmla="*/ 16 w 85"/>
                  <a:gd name="T1" fmla="*/ 241 h 241"/>
                  <a:gd name="T2" fmla="*/ 16 w 85"/>
                  <a:gd name="T3" fmla="*/ 102 h 241"/>
                  <a:gd name="T4" fmla="*/ 85 w 85"/>
                  <a:gd name="T5" fmla="*/ 64 h 241"/>
                  <a:gd name="T6" fmla="*/ 85 w 85"/>
                  <a:gd name="T7" fmla="*/ 0 h 241"/>
                  <a:gd name="T8" fmla="*/ 0 w 85"/>
                  <a:gd name="T9" fmla="*/ 38 h 241"/>
                  <a:gd name="T10" fmla="*/ 0 w 85"/>
                  <a:gd name="T11" fmla="*/ 232 h 241"/>
                  <a:gd name="T12" fmla="*/ 16 w 85"/>
                  <a:gd name="T13" fmla="*/ 241 h 241"/>
                </a:gdLst>
                <a:ahLst/>
                <a:cxnLst>
                  <a:cxn ang="0">
                    <a:pos x="T0" y="T1"/>
                  </a:cxn>
                  <a:cxn ang="0">
                    <a:pos x="T2" y="T3"/>
                  </a:cxn>
                  <a:cxn ang="0">
                    <a:pos x="T4" y="T5"/>
                  </a:cxn>
                  <a:cxn ang="0">
                    <a:pos x="T6" y="T7"/>
                  </a:cxn>
                  <a:cxn ang="0">
                    <a:pos x="T8" y="T9"/>
                  </a:cxn>
                  <a:cxn ang="0">
                    <a:pos x="T10" y="T11"/>
                  </a:cxn>
                  <a:cxn ang="0">
                    <a:pos x="T12" y="T13"/>
                  </a:cxn>
                </a:cxnLst>
                <a:rect l="0" t="0" r="r" b="b"/>
                <a:pathLst>
                  <a:path w="85" h="241">
                    <a:moveTo>
                      <a:pt x="16" y="241"/>
                    </a:moveTo>
                    <a:lnTo>
                      <a:pt x="16" y="102"/>
                    </a:lnTo>
                    <a:lnTo>
                      <a:pt x="85" y="64"/>
                    </a:lnTo>
                    <a:lnTo>
                      <a:pt x="85" y="0"/>
                    </a:lnTo>
                    <a:lnTo>
                      <a:pt x="0" y="38"/>
                    </a:lnTo>
                    <a:lnTo>
                      <a:pt x="0" y="232"/>
                    </a:lnTo>
                    <a:lnTo>
                      <a:pt x="16" y="2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2" name="Group 221"/>
            <p:cNvGrpSpPr/>
            <p:nvPr/>
          </p:nvGrpSpPr>
          <p:grpSpPr>
            <a:xfrm>
              <a:off x="6322490" y="1322672"/>
              <a:ext cx="434561" cy="353081"/>
              <a:chOff x="1504527" y="2431028"/>
              <a:chExt cx="516123" cy="419350"/>
            </a:xfrm>
            <a:solidFill>
              <a:schemeClr val="accent5"/>
            </a:solidFill>
          </p:grpSpPr>
          <p:sp>
            <p:nvSpPr>
              <p:cNvPr id="255" name="Freeform 57"/>
              <p:cNvSpPr>
                <a:spLocks/>
              </p:cNvSpPr>
              <p:nvPr/>
            </p:nvSpPr>
            <p:spPr bwMode="auto">
              <a:xfrm>
                <a:off x="1799685" y="2440705"/>
                <a:ext cx="219352" cy="261288"/>
              </a:xfrm>
              <a:custGeom>
                <a:avLst/>
                <a:gdLst>
                  <a:gd name="T0" fmla="*/ 115 w 115"/>
                  <a:gd name="T1" fmla="*/ 137 h 137"/>
                  <a:gd name="T2" fmla="*/ 82 w 115"/>
                  <a:gd name="T3" fmla="*/ 8 h 137"/>
                  <a:gd name="T4" fmla="*/ 78 w 115"/>
                  <a:gd name="T5" fmla="*/ 0 h 137"/>
                  <a:gd name="T6" fmla="*/ 0 w 115"/>
                  <a:gd name="T7" fmla="*/ 92 h 137"/>
                  <a:gd name="T8" fmla="*/ 115 w 115"/>
                  <a:gd name="T9" fmla="*/ 137 h 137"/>
                </a:gdLst>
                <a:ahLst/>
                <a:cxnLst>
                  <a:cxn ang="0">
                    <a:pos x="T0" y="T1"/>
                  </a:cxn>
                  <a:cxn ang="0">
                    <a:pos x="T2" y="T3"/>
                  </a:cxn>
                  <a:cxn ang="0">
                    <a:pos x="T4" y="T5"/>
                  </a:cxn>
                  <a:cxn ang="0">
                    <a:pos x="T6" y="T7"/>
                  </a:cxn>
                  <a:cxn ang="0">
                    <a:pos x="T8" y="T9"/>
                  </a:cxn>
                </a:cxnLst>
                <a:rect l="0" t="0" r="r" b="b"/>
                <a:pathLst>
                  <a:path w="115" h="137">
                    <a:moveTo>
                      <a:pt x="115" y="137"/>
                    </a:moveTo>
                    <a:cubicBezTo>
                      <a:pt x="82" y="8"/>
                      <a:pt x="82" y="8"/>
                      <a:pt x="82" y="8"/>
                    </a:cubicBezTo>
                    <a:cubicBezTo>
                      <a:pt x="81" y="5"/>
                      <a:pt x="80" y="2"/>
                      <a:pt x="78" y="0"/>
                    </a:cubicBezTo>
                    <a:cubicBezTo>
                      <a:pt x="0" y="92"/>
                      <a:pt x="0" y="92"/>
                      <a:pt x="0" y="92"/>
                    </a:cubicBezTo>
                    <a:lnTo>
                      <a:pt x="115" y="1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6" name="Freeform 58"/>
              <p:cNvSpPr>
                <a:spLocks/>
              </p:cNvSpPr>
              <p:nvPr/>
            </p:nvSpPr>
            <p:spPr bwMode="auto">
              <a:xfrm>
                <a:off x="1504527" y="2553607"/>
                <a:ext cx="216933" cy="262094"/>
              </a:xfrm>
              <a:custGeom>
                <a:avLst/>
                <a:gdLst>
                  <a:gd name="T0" fmla="*/ 1 w 114"/>
                  <a:gd name="T1" fmla="*/ 0 h 138"/>
                  <a:gd name="T2" fmla="*/ 1 w 114"/>
                  <a:gd name="T3" fmla="*/ 9 h 138"/>
                  <a:gd name="T4" fmla="*/ 34 w 114"/>
                  <a:gd name="T5" fmla="*/ 138 h 138"/>
                  <a:gd name="T6" fmla="*/ 114 w 114"/>
                  <a:gd name="T7" fmla="*/ 44 h 138"/>
                  <a:gd name="T8" fmla="*/ 1 w 114"/>
                  <a:gd name="T9" fmla="*/ 0 h 138"/>
                </a:gdLst>
                <a:ahLst/>
                <a:cxnLst>
                  <a:cxn ang="0">
                    <a:pos x="T0" y="T1"/>
                  </a:cxn>
                  <a:cxn ang="0">
                    <a:pos x="T2" y="T3"/>
                  </a:cxn>
                  <a:cxn ang="0">
                    <a:pos x="T4" y="T5"/>
                  </a:cxn>
                  <a:cxn ang="0">
                    <a:pos x="T6" y="T7"/>
                  </a:cxn>
                  <a:cxn ang="0">
                    <a:pos x="T8" y="T9"/>
                  </a:cxn>
                </a:cxnLst>
                <a:rect l="0" t="0" r="r" b="b"/>
                <a:pathLst>
                  <a:path w="114" h="138">
                    <a:moveTo>
                      <a:pt x="1" y="0"/>
                    </a:moveTo>
                    <a:cubicBezTo>
                      <a:pt x="1" y="3"/>
                      <a:pt x="0" y="6"/>
                      <a:pt x="1" y="9"/>
                    </a:cubicBezTo>
                    <a:cubicBezTo>
                      <a:pt x="34" y="138"/>
                      <a:pt x="34" y="138"/>
                      <a:pt x="34" y="138"/>
                    </a:cubicBezTo>
                    <a:cubicBezTo>
                      <a:pt x="114" y="44"/>
                      <a:pt x="114" y="44"/>
                      <a:pt x="114" y="44"/>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7" name="Freeform 59"/>
              <p:cNvSpPr>
                <a:spLocks/>
              </p:cNvSpPr>
              <p:nvPr/>
            </p:nvSpPr>
            <p:spPr bwMode="auto">
              <a:xfrm>
                <a:off x="1523881" y="2431028"/>
                <a:ext cx="401608" cy="194353"/>
              </a:xfrm>
              <a:custGeom>
                <a:avLst/>
                <a:gdLst>
                  <a:gd name="T0" fmla="*/ 211 w 211"/>
                  <a:gd name="T1" fmla="*/ 0 h 102"/>
                  <a:gd name="T2" fmla="*/ 207 w 211"/>
                  <a:gd name="T3" fmla="*/ 1 h 102"/>
                  <a:gd name="T4" fmla="*/ 3 w 211"/>
                  <a:gd name="T5" fmla="*/ 53 h 102"/>
                  <a:gd name="T6" fmla="*/ 0 w 211"/>
                  <a:gd name="T7" fmla="*/ 54 h 102"/>
                  <a:gd name="T8" fmla="*/ 124 w 211"/>
                  <a:gd name="T9" fmla="*/ 102 h 102"/>
                  <a:gd name="T10" fmla="*/ 211 w 211"/>
                  <a:gd name="T11" fmla="*/ 0 h 102"/>
                </a:gdLst>
                <a:ahLst/>
                <a:cxnLst>
                  <a:cxn ang="0">
                    <a:pos x="T0" y="T1"/>
                  </a:cxn>
                  <a:cxn ang="0">
                    <a:pos x="T2" y="T3"/>
                  </a:cxn>
                  <a:cxn ang="0">
                    <a:pos x="T4" y="T5"/>
                  </a:cxn>
                  <a:cxn ang="0">
                    <a:pos x="T6" y="T7"/>
                  </a:cxn>
                  <a:cxn ang="0">
                    <a:pos x="T8" y="T9"/>
                  </a:cxn>
                  <a:cxn ang="0">
                    <a:pos x="T10" y="T11"/>
                  </a:cxn>
                </a:cxnLst>
                <a:rect l="0" t="0" r="r" b="b"/>
                <a:pathLst>
                  <a:path w="211" h="102">
                    <a:moveTo>
                      <a:pt x="211" y="0"/>
                    </a:moveTo>
                    <a:cubicBezTo>
                      <a:pt x="209" y="0"/>
                      <a:pt x="208" y="0"/>
                      <a:pt x="207" y="1"/>
                    </a:cubicBezTo>
                    <a:cubicBezTo>
                      <a:pt x="3" y="53"/>
                      <a:pt x="3" y="53"/>
                      <a:pt x="3" y="53"/>
                    </a:cubicBezTo>
                    <a:cubicBezTo>
                      <a:pt x="2" y="53"/>
                      <a:pt x="1" y="53"/>
                      <a:pt x="0" y="54"/>
                    </a:cubicBezTo>
                    <a:cubicBezTo>
                      <a:pt x="124" y="102"/>
                      <a:pt x="124" y="102"/>
                      <a:pt x="124" y="102"/>
                    </a:cubicBezTo>
                    <a:lnTo>
                      <a:pt x="2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8" name="Freeform 60"/>
              <p:cNvSpPr>
                <a:spLocks/>
              </p:cNvSpPr>
              <p:nvPr/>
            </p:nvSpPr>
            <p:spPr bwMode="auto">
              <a:xfrm>
                <a:off x="1581139" y="2635058"/>
                <a:ext cx="439511" cy="215320"/>
              </a:xfrm>
              <a:custGeom>
                <a:avLst/>
                <a:gdLst>
                  <a:gd name="T0" fmla="*/ 102 w 231"/>
                  <a:gd name="T1" fmla="*/ 6 h 113"/>
                  <a:gd name="T2" fmla="*/ 100 w 231"/>
                  <a:gd name="T3" fmla="*/ 8 h 113"/>
                  <a:gd name="T4" fmla="*/ 99 w 231"/>
                  <a:gd name="T5" fmla="*/ 9 h 113"/>
                  <a:gd name="T6" fmla="*/ 98 w 231"/>
                  <a:gd name="T7" fmla="*/ 9 h 113"/>
                  <a:gd name="T8" fmla="*/ 98 w 231"/>
                  <a:gd name="T9" fmla="*/ 9 h 113"/>
                  <a:gd name="T10" fmla="*/ 98 w 231"/>
                  <a:gd name="T11" fmla="*/ 9 h 113"/>
                  <a:gd name="T12" fmla="*/ 97 w 231"/>
                  <a:gd name="T13" fmla="*/ 9 h 113"/>
                  <a:gd name="T14" fmla="*/ 96 w 231"/>
                  <a:gd name="T15" fmla="*/ 9 h 113"/>
                  <a:gd name="T16" fmla="*/ 94 w 231"/>
                  <a:gd name="T17" fmla="*/ 8 h 113"/>
                  <a:gd name="T18" fmla="*/ 87 w 231"/>
                  <a:gd name="T19" fmla="*/ 6 h 113"/>
                  <a:gd name="T20" fmla="*/ 0 w 231"/>
                  <a:gd name="T21" fmla="*/ 108 h 113"/>
                  <a:gd name="T22" fmla="*/ 15 w 231"/>
                  <a:gd name="T23" fmla="*/ 112 h 113"/>
                  <a:gd name="T24" fmla="*/ 219 w 231"/>
                  <a:gd name="T25" fmla="*/ 60 h 113"/>
                  <a:gd name="T26" fmla="*/ 231 w 231"/>
                  <a:gd name="T27" fmla="*/ 49 h 113"/>
                  <a:gd name="T28" fmla="*/ 107 w 231"/>
                  <a:gd name="T29" fmla="*/ 0 h 113"/>
                  <a:gd name="T30" fmla="*/ 102 w 231"/>
                  <a:gd name="T31"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1" h="113">
                    <a:moveTo>
                      <a:pt x="102" y="6"/>
                    </a:moveTo>
                    <a:cubicBezTo>
                      <a:pt x="101" y="7"/>
                      <a:pt x="100" y="8"/>
                      <a:pt x="100" y="8"/>
                    </a:cubicBezTo>
                    <a:cubicBezTo>
                      <a:pt x="99" y="8"/>
                      <a:pt x="99" y="8"/>
                      <a:pt x="99" y="9"/>
                    </a:cubicBezTo>
                    <a:cubicBezTo>
                      <a:pt x="98" y="9"/>
                      <a:pt x="98" y="9"/>
                      <a:pt x="98" y="9"/>
                    </a:cubicBezTo>
                    <a:cubicBezTo>
                      <a:pt x="98" y="9"/>
                      <a:pt x="98" y="9"/>
                      <a:pt x="98" y="9"/>
                    </a:cubicBezTo>
                    <a:cubicBezTo>
                      <a:pt x="98" y="9"/>
                      <a:pt x="98" y="9"/>
                      <a:pt x="98" y="9"/>
                    </a:cubicBezTo>
                    <a:cubicBezTo>
                      <a:pt x="98" y="9"/>
                      <a:pt x="97" y="9"/>
                      <a:pt x="97" y="9"/>
                    </a:cubicBezTo>
                    <a:cubicBezTo>
                      <a:pt x="97" y="9"/>
                      <a:pt x="96" y="9"/>
                      <a:pt x="96" y="9"/>
                    </a:cubicBezTo>
                    <a:cubicBezTo>
                      <a:pt x="95" y="9"/>
                      <a:pt x="94" y="9"/>
                      <a:pt x="94" y="8"/>
                    </a:cubicBezTo>
                    <a:cubicBezTo>
                      <a:pt x="87" y="6"/>
                      <a:pt x="87" y="6"/>
                      <a:pt x="87" y="6"/>
                    </a:cubicBezTo>
                    <a:cubicBezTo>
                      <a:pt x="0" y="108"/>
                      <a:pt x="0" y="108"/>
                      <a:pt x="0" y="108"/>
                    </a:cubicBezTo>
                    <a:cubicBezTo>
                      <a:pt x="4" y="112"/>
                      <a:pt x="10" y="113"/>
                      <a:pt x="15" y="112"/>
                    </a:cubicBezTo>
                    <a:cubicBezTo>
                      <a:pt x="219" y="60"/>
                      <a:pt x="219" y="60"/>
                      <a:pt x="219" y="60"/>
                    </a:cubicBezTo>
                    <a:cubicBezTo>
                      <a:pt x="225" y="59"/>
                      <a:pt x="229" y="54"/>
                      <a:pt x="231" y="49"/>
                    </a:cubicBezTo>
                    <a:cubicBezTo>
                      <a:pt x="107" y="0"/>
                      <a:pt x="107" y="0"/>
                      <a:pt x="107" y="0"/>
                    </a:cubicBezTo>
                    <a:lnTo>
                      <a:pt x="102"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3" name="Group 222"/>
            <p:cNvGrpSpPr/>
            <p:nvPr/>
          </p:nvGrpSpPr>
          <p:grpSpPr>
            <a:xfrm>
              <a:off x="7961601" y="240340"/>
              <a:ext cx="457648" cy="461722"/>
              <a:chOff x="3451279" y="1145557"/>
              <a:chExt cx="543543" cy="548381"/>
            </a:xfrm>
            <a:solidFill>
              <a:schemeClr val="accent4"/>
            </a:solidFill>
          </p:grpSpPr>
          <p:sp>
            <p:nvSpPr>
              <p:cNvPr id="247" name="Freeform 61"/>
              <p:cNvSpPr>
                <a:spLocks/>
              </p:cNvSpPr>
              <p:nvPr/>
            </p:nvSpPr>
            <p:spPr bwMode="auto">
              <a:xfrm>
                <a:off x="3765792" y="1436683"/>
                <a:ext cx="229030" cy="233062"/>
              </a:xfrm>
              <a:custGeom>
                <a:avLst/>
                <a:gdLst>
                  <a:gd name="T0" fmla="*/ 49 w 120"/>
                  <a:gd name="T1" fmla="*/ 122 h 122"/>
                  <a:gd name="T2" fmla="*/ 117 w 120"/>
                  <a:gd name="T3" fmla="*/ 8 h 122"/>
                  <a:gd name="T4" fmla="*/ 120 w 120"/>
                  <a:gd name="T5" fmla="*/ 0 h 122"/>
                  <a:gd name="T6" fmla="*/ 0 w 120"/>
                  <a:gd name="T7" fmla="*/ 9 h 122"/>
                  <a:gd name="T8" fmla="*/ 49 w 120"/>
                  <a:gd name="T9" fmla="*/ 122 h 122"/>
                </a:gdLst>
                <a:ahLst/>
                <a:cxnLst>
                  <a:cxn ang="0">
                    <a:pos x="T0" y="T1"/>
                  </a:cxn>
                  <a:cxn ang="0">
                    <a:pos x="T2" y="T3"/>
                  </a:cxn>
                  <a:cxn ang="0">
                    <a:pos x="T4" y="T5"/>
                  </a:cxn>
                  <a:cxn ang="0">
                    <a:pos x="T6" y="T7"/>
                  </a:cxn>
                  <a:cxn ang="0">
                    <a:pos x="T8" y="T9"/>
                  </a:cxn>
                </a:cxnLst>
                <a:rect l="0" t="0" r="r" b="b"/>
                <a:pathLst>
                  <a:path w="120" h="122">
                    <a:moveTo>
                      <a:pt x="49" y="122"/>
                    </a:moveTo>
                    <a:cubicBezTo>
                      <a:pt x="117" y="8"/>
                      <a:pt x="117" y="8"/>
                      <a:pt x="117" y="8"/>
                    </a:cubicBezTo>
                    <a:cubicBezTo>
                      <a:pt x="119" y="5"/>
                      <a:pt x="119" y="2"/>
                      <a:pt x="120" y="0"/>
                    </a:cubicBezTo>
                    <a:cubicBezTo>
                      <a:pt x="0" y="9"/>
                      <a:pt x="0" y="9"/>
                      <a:pt x="0" y="9"/>
                    </a:cubicBezTo>
                    <a:lnTo>
                      <a:pt x="49" y="1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8" name="Freeform 62"/>
              <p:cNvSpPr>
                <a:spLocks/>
              </p:cNvSpPr>
              <p:nvPr/>
            </p:nvSpPr>
            <p:spPr bwMode="auto">
              <a:xfrm>
                <a:off x="3460957" y="1202814"/>
                <a:ext cx="234675" cy="230643"/>
              </a:xfrm>
              <a:custGeom>
                <a:avLst/>
                <a:gdLst>
                  <a:gd name="T0" fmla="*/ 74 w 123"/>
                  <a:gd name="T1" fmla="*/ 0 h 121"/>
                  <a:gd name="T2" fmla="*/ 68 w 123"/>
                  <a:gd name="T3" fmla="*/ 6 h 121"/>
                  <a:gd name="T4" fmla="*/ 0 w 123"/>
                  <a:gd name="T5" fmla="*/ 121 h 121"/>
                  <a:gd name="T6" fmla="*/ 123 w 123"/>
                  <a:gd name="T7" fmla="*/ 111 h 121"/>
                  <a:gd name="T8" fmla="*/ 74 w 123"/>
                  <a:gd name="T9" fmla="*/ 0 h 121"/>
                </a:gdLst>
                <a:ahLst/>
                <a:cxnLst>
                  <a:cxn ang="0">
                    <a:pos x="T0" y="T1"/>
                  </a:cxn>
                  <a:cxn ang="0">
                    <a:pos x="T2" y="T3"/>
                  </a:cxn>
                  <a:cxn ang="0">
                    <a:pos x="T4" y="T5"/>
                  </a:cxn>
                  <a:cxn ang="0">
                    <a:pos x="T6" y="T7"/>
                  </a:cxn>
                  <a:cxn ang="0">
                    <a:pos x="T8" y="T9"/>
                  </a:cxn>
                </a:cxnLst>
                <a:rect l="0" t="0" r="r" b="b"/>
                <a:pathLst>
                  <a:path w="123" h="121">
                    <a:moveTo>
                      <a:pt x="74" y="0"/>
                    </a:moveTo>
                    <a:cubicBezTo>
                      <a:pt x="72" y="2"/>
                      <a:pt x="70" y="4"/>
                      <a:pt x="68" y="6"/>
                    </a:cubicBezTo>
                    <a:cubicBezTo>
                      <a:pt x="0" y="121"/>
                      <a:pt x="0" y="121"/>
                      <a:pt x="0" y="121"/>
                    </a:cubicBezTo>
                    <a:cubicBezTo>
                      <a:pt x="123" y="111"/>
                      <a:pt x="123" y="111"/>
                      <a:pt x="123" y="111"/>
                    </a:cubicBezTo>
                    <a:lnTo>
                      <a:pt x="7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9" name="Freeform 63"/>
              <p:cNvSpPr>
                <a:spLocks/>
              </p:cNvSpPr>
              <p:nvPr/>
            </p:nvSpPr>
            <p:spPr bwMode="auto">
              <a:xfrm>
                <a:off x="3628697" y="1200395"/>
                <a:ext cx="354028" cy="233062"/>
              </a:xfrm>
              <a:custGeom>
                <a:avLst/>
                <a:gdLst>
                  <a:gd name="T0" fmla="*/ 186 w 186"/>
                  <a:gd name="T1" fmla="*/ 111 h 122"/>
                  <a:gd name="T2" fmla="*/ 184 w 186"/>
                  <a:gd name="T3" fmla="*/ 109 h 122"/>
                  <a:gd name="T4" fmla="*/ 3 w 186"/>
                  <a:gd name="T5" fmla="*/ 1 h 122"/>
                  <a:gd name="T6" fmla="*/ 0 w 186"/>
                  <a:gd name="T7" fmla="*/ 0 h 122"/>
                  <a:gd name="T8" fmla="*/ 54 w 186"/>
                  <a:gd name="T9" fmla="*/ 122 h 122"/>
                  <a:gd name="T10" fmla="*/ 186 w 186"/>
                  <a:gd name="T11" fmla="*/ 111 h 122"/>
                </a:gdLst>
                <a:ahLst/>
                <a:cxnLst>
                  <a:cxn ang="0">
                    <a:pos x="T0" y="T1"/>
                  </a:cxn>
                  <a:cxn ang="0">
                    <a:pos x="T2" y="T3"/>
                  </a:cxn>
                  <a:cxn ang="0">
                    <a:pos x="T4" y="T5"/>
                  </a:cxn>
                  <a:cxn ang="0">
                    <a:pos x="T6" y="T7"/>
                  </a:cxn>
                  <a:cxn ang="0">
                    <a:pos x="T8" y="T9"/>
                  </a:cxn>
                  <a:cxn ang="0">
                    <a:pos x="T10" y="T11"/>
                  </a:cxn>
                </a:cxnLst>
                <a:rect l="0" t="0" r="r" b="b"/>
                <a:pathLst>
                  <a:path w="186" h="122">
                    <a:moveTo>
                      <a:pt x="186" y="111"/>
                    </a:moveTo>
                    <a:cubicBezTo>
                      <a:pt x="186" y="110"/>
                      <a:pt x="185" y="110"/>
                      <a:pt x="184" y="109"/>
                    </a:cubicBezTo>
                    <a:cubicBezTo>
                      <a:pt x="3" y="1"/>
                      <a:pt x="3" y="1"/>
                      <a:pt x="3" y="1"/>
                    </a:cubicBezTo>
                    <a:cubicBezTo>
                      <a:pt x="2" y="1"/>
                      <a:pt x="1" y="0"/>
                      <a:pt x="0" y="0"/>
                    </a:cubicBezTo>
                    <a:cubicBezTo>
                      <a:pt x="54" y="122"/>
                      <a:pt x="54" y="122"/>
                      <a:pt x="54" y="122"/>
                    </a:cubicBezTo>
                    <a:lnTo>
                      <a:pt x="186"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0" name="Freeform 64"/>
              <p:cNvSpPr>
                <a:spLocks/>
              </p:cNvSpPr>
              <p:nvPr/>
            </p:nvSpPr>
            <p:spPr bwMode="auto">
              <a:xfrm>
                <a:off x="3451279" y="1436683"/>
                <a:ext cx="391125" cy="257255"/>
              </a:xfrm>
              <a:custGeom>
                <a:avLst/>
                <a:gdLst>
                  <a:gd name="T0" fmla="*/ 144 w 205"/>
                  <a:gd name="T1" fmla="*/ 11 h 135"/>
                  <a:gd name="T2" fmla="*/ 141 w 205"/>
                  <a:gd name="T3" fmla="*/ 11 h 135"/>
                  <a:gd name="T4" fmla="*/ 140 w 205"/>
                  <a:gd name="T5" fmla="*/ 11 h 135"/>
                  <a:gd name="T6" fmla="*/ 139 w 205"/>
                  <a:gd name="T7" fmla="*/ 10 h 135"/>
                  <a:gd name="T8" fmla="*/ 139 w 205"/>
                  <a:gd name="T9" fmla="*/ 10 h 135"/>
                  <a:gd name="T10" fmla="*/ 139 w 205"/>
                  <a:gd name="T11" fmla="*/ 10 h 135"/>
                  <a:gd name="T12" fmla="*/ 139 w 205"/>
                  <a:gd name="T13" fmla="*/ 10 h 135"/>
                  <a:gd name="T14" fmla="*/ 138 w 205"/>
                  <a:gd name="T15" fmla="*/ 9 h 135"/>
                  <a:gd name="T16" fmla="*/ 136 w 205"/>
                  <a:gd name="T17" fmla="*/ 7 h 135"/>
                  <a:gd name="T18" fmla="*/ 133 w 205"/>
                  <a:gd name="T19" fmla="*/ 0 h 135"/>
                  <a:gd name="T20" fmla="*/ 0 w 205"/>
                  <a:gd name="T21" fmla="*/ 11 h 135"/>
                  <a:gd name="T22" fmla="*/ 8 w 205"/>
                  <a:gd name="T23" fmla="*/ 25 h 135"/>
                  <a:gd name="T24" fmla="*/ 189 w 205"/>
                  <a:gd name="T25" fmla="*/ 132 h 135"/>
                  <a:gd name="T26" fmla="*/ 205 w 205"/>
                  <a:gd name="T27" fmla="*/ 133 h 135"/>
                  <a:gd name="T28" fmla="*/ 151 w 205"/>
                  <a:gd name="T29" fmla="*/ 11 h 135"/>
                  <a:gd name="T30" fmla="*/ 144 w 205"/>
                  <a:gd name="T31" fmla="*/ 1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135">
                    <a:moveTo>
                      <a:pt x="144" y="11"/>
                    </a:moveTo>
                    <a:cubicBezTo>
                      <a:pt x="143" y="11"/>
                      <a:pt x="142" y="11"/>
                      <a:pt x="141" y="11"/>
                    </a:cubicBezTo>
                    <a:cubicBezTo>
                      <a:pt x="141" y="11"/>
                      <a:pt x="140" y="11"/>
                      <a:pt x="140" y="11"/>
                    </a:cubicBezTo>
                    <a:cubicBezTo>
                      <a:pt x="140" y="11"/>
                      <a:pt x="140" y="11"/>
                      <a:pt x="139" y="10"/>
                    </a:cubicBezTo>
                    <a:cubicBezTo>
                      <a:pt x="139" y="10"/>
                      <a:pt x="139" y="10"/>
                      <a:pt x="139" y="10"/>
                    </a:cubicBezTo>
                    <a:cubicBezTo>
                      <a:pt x="139" y="10"/>
                      <a:pt x="139" y="10"/>
                      <a:pt x="139" y="10"/>
                    </a:cubicBezTo>
                    <a:cubicBezTo>
                      <a:pt x="139" y="10"/>
                      <a:pt x="139" y="10"/>
                      <a:pt x="139" y="10"/>
                    </a:cubicBezTo>
                    <a:cubicBezTo>
                      <a:pt x="138" y="10"/>
                      <a:pt x="138" y="9"/>
                      <a:pt x="138" y="9"/>
                    </a:cubicBezTo>
                    <a:cubicBezTo>
                      <a:pt x="137" y="8"/>
                      <a:pt x="137" y="8"/>
                      <a:pt x="136" y="7"/>
                    </a:cubicBezTo>
                    <a:cubicBezTo>
                      <a:pt x="133" y="0"/>
                      <a:pt x="133" y="0"/>
                      <a:pt x="133" y="0"/>
                    </a:cubicBezTo>
                    <a:cubicBezTo>
                      <a:pt x="0" y="11"/>
                      <a:pt x="0" y="11"/>
                      <a:pt x="0" y="11"/>
                    </a:cubicBezTo>
                    <a:cubicBezTo>
                      <a:pt x="0" y="16"/>
                      <a:pt x="3" y="22"/>
                      <a:pt x="8" y="25"/>
                    </a:cubicBezTo>
                    <a:cubicBezTo>
                      <a:pt x="189" y="132"/>
                      <a:pt x="189" y="132"/>
                      <a:pt x="189" y="132"/>
                    </a:cubicBezTo>
                    <a:cubicBezTo>
                      <a:pt x="194" y="135"/>
                      <a:pt x="200" y="135"/>
                      <a:pt x="205" y="133"/>
                    </a:cubicBezTo>
                    <a:cubicBezTo>
                      <a:pt x="151" y="11"/>
                      <a:pt x="151" y="11"/>
                      <a:pt x="151" y="11"/>
                    </a:cubicBezTo>
                    <a:lnTo>
                      <a:pt x="144"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1" name="Freeform 65"/>
              <p:cNvSpPr>
                <a:spLocks/>
              </p:cNvSpPr>
              <p:nvPr/>
            </p:nvSpPr>
            <p:spPr bwMode="auto">
              <a:xfrm>
                <a:off x="3860952" y="1149589"/>
                <a:ext cx="114515" cy="125805"/>
              </a:xfrm>
              <a:custGeom>
                <a:avLst/>
                <a:gdLst>
                  <a:gd name="T0" fmla="*/ 60 w 60"/>
                  <a:gd name="T1" fmla="*/ 66 h 66"/>
                  <a:gd name="T2" fmla="*/ 35 w 60"/>
                  <a:gd name="T3" fmla="*/ 4 h 66"/>
                  <a:gd name="T4" fmla="*/ 33 w 60"/>
                  <a:gd name="T5" fmla="*/ 0 h 66"/>
                  <a:gd name="T6" fmla="*/ 0 w 60"/>
                  <a:gd name="T7" fmla="*/ 51 h 66"/>
                  <a:gd name="T8" fmla="*/ 60 w 60"/>
                  <a:gd name="T9" fmla="*/ 66 h 66"/>
                </a:gdLst>
                <a:ahLst/>
                <a:cxnLst>
                  <a:cxn ang="0">
                    <a:pos x="T0" y="T1"/>
                  </a:cxn>
                  <a:cxn ang="0">
                    <a:pos x="T2" y="T3"/>
                  </a:cxn>
                  <a:cxn ang="0">
                    <a:pos x="T4" y="T5"/>
                  </a:cxn>
                  <a:cxn ang="0">
                    <a:pos x="T6" y="T7"/>
                  </a:cxn>
                  <a:cxn ang="0">
                    <a:pos x="T8" y="T9"/>
                  </a:cxn>
                </a:cxnLst>
                <a:rect l="0" t="0" r="r" b="b"/>
                <a:pathLst>
                  <a:path w="60" h="66">
                    <a:moveTo>
                      <a:pt x="60" y="66"/>
                    </a:moveTo>
                    <a:cubicBezTo>
                      <a:pt x="35" y="4"/>
                      <a:pt x="35" y="4"/>
                      <a:pt x="35" y="4"/>
                    </a:cubicBezTo>
                    <a:cubicBezTo>
                      <a:pt x="35" y="2"/>
                      <a:pt x="34" y="1"/>
                      <a:pt x="33" y="0"/>
                    </a:cubicBezTo>
                    <a:cubicBezTo>
                      <a:pt x="0" y="51"/>
                      <a:pt x="0" y="51"/>
                      <a:pt x="0" y="51"/>
                    </a:cubicBezTo>
                    <a:lnTo>
                      <a:pt x="60"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2" name="Freeform 66"/>
              <p:cNvSpPr>
                <a:spLocks/>
              </p:cNvSpPr>
              <p:nvPr/>
            </p:nvSpPr>
            <p:spPr bwMode="auto">
              <a:xfrm>
                <a:off x="3710954" y="1233459"/>
                <a:ext cx="112096" cy="125805"/>
              </a:xfrm>
              <a:custGeom>
                <a:avLst/>
                <a:gdLst>
                  <a:gd name="T0" fmla="*/ 0 w 59"/>
                  <a:gd name="T1" fmla="*/ 0 h 66"/>
                  <a:gd name="T2" fmla="*/ 0 w 59"/>
                  <a:gd name="T3" fmla="*/ 4 h 66"/>
                  <a:gd name="T4" fmla="*/ 25 w 59"/>
                  <a:gd name="T5" fmla="*/ 66 h 66"/>
                  <a:gd name="T6" fmla="*/ 59 w 59"/>
                  <a:gd name="T7" fmla="*/ 15 h 66"/>
                  <a:gd name="T8" fmla="*/ 0 w 59"/>
                  <a:gd name="T9" fmla="*/ 0 h 66"/>
                </a:gdLst>
                <a:ahLst/>
                <a:cxnLst>
                  <a:cxn ang="0">
                    <a:pos x="T0" y="T1"/>
                  </a:cxn>
                  <a:cxn ang="0">
                    <a:pos x="T2" y="T3"/>
                  </a:cxn>
                  <a:cxn ang="0">
                    <a:pos x="T4" y="T5"/>
                  </a:cxn>
                  <a:cxn ang="0">
                    <a:pos x="T6" y="T7"/>
                  </a:cxn>
                  <a:cxn ang="0">
                    <a:pos x="T8" y="T9"/>
                  </a:cxn>
                </a:cxnLst>
                <a:rect l="0" t="0" r="r" b="b"/>
                <a:pathLst>
                  <a:path w="59" h="66">
                    <a:moveTo>
                      <a:pt x="0" y="0"/>
                    </a:moveTo>
                    <a:cubicBezTo>
                      <a:pt x="0" y="1"/>
                      <a:pt x="0" y="3"/>
                      <a:pt x="0" y="4"/>
                    </a:cubicBezTo>
                    <a:cubicBezTo>
                      <a:pt x="25" y="66"/>
                      <a:pt x="25" y="66"/>
                      <a:pt x="25" y="66"/>
                    </a:cubicBezTo>
                    <a:cubicBezTo>
                      <a:pt x="59" y="15"/>
                      <a:pt x="59" y="15"/>
                      <a:pt x="59" y="15"/>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3" name="Freeform 67"/>
              <p:cNvSpPr>
                <a:spLocks/>
              </p:cNvSpPr>
              <p:nvPr/>
            </p:nvSpPr>
            <p:spPr bwMode="auto">
              <a:xfrm>
                <a:off x="3718212" y="1145557"/>
                <a:ext cx="192740" cy="106451"/>
              </a:xfrm>
              <a:custGeom>
                <a:avLst/>
                <a:gdLst>
                  <a:gd name="T0" fmla="*/ 101 w 101"/>
                  <a:gd name="T1" fmla="*/ 0 h 56"/>
                  <a:gd name="T2" fmla="*/ 100 w 101"/>
                  <a:gd name="T3" fmla="*/ 1 h 56"/>
                  <a:gd name="T4" fmla="*/ 1 w 101"/>
                  <a:gd name="T5" fmla="*/ 39 h 56"/>
                  <a:gd name="T6" fmla="*/ 0 w 101"/>
                  <a:gd name="T7" fmla="*/ 40 h 56"/>
                  <a:gd name="T8" fmla="*/ 65 w 101"/>
                  <a:gd name="T9" fmla="*/ 56 h 56"/>
                  <a:gd name="T10" fmla="*/ 101 w 101"/>
                  <a:gd name="T11" fmla="*/ 0 h 56"/>
                </a:gdLst>
                <a:ahLst/>
                <a:cxnLst>
                  <a:cxn ang="0">
                    <a:pos x="T0" y="T1"/>
                  </a:cxn>
                  <a:cxn ang="0">
                    <a:pos x="T2" y="T3"/>
                  </a:cxn>
                  <a:cxn ang="0">
                    <a:pos x="T4" y="T5"/>
                  </a:cxn>
                  <a:cxn ang="0">
                    <a:pos x="T6" y="T7"/>
                  </a:cxn>
                  <a:cxn ang="0">
                    <a:pos x="T8" y="T9"/>
                  </a:cxn>
                  <a:cxn ang="0">
                    <a:pos x="T10" y="T11"/>
                  </a:cxn>
                </a:cxnLst>
                <a:rect l="0" t="0" r="r" b="b"/>
                <a:pathLst>
                  <a:path w="101" h="56">
                    <a:moveTo>
                      <a:pt x="101" y="0"/>
                    </a:moveTo>
                    <a:cubicBezTo>
                      <a:pt x="101" y="1"/>
                      <a:pt x="100" y="1"/>
                      <a:pt x="100" y="1"/>
                    </a:cubicBezTo>
                    <a:cubicBezTo>
                      <a:pt x="1" y="39"/>
                      <a:pt x="1" y="39"/>
                      <a:pt x="1" y="39"/>
                    </a:cubicBezTo>
                    <a:cubicBezTo>
                      <a:pt x="1" y="39"/>
                      <a:pt x="0" y="40"/>
                      <a:pt x="0" y="40"/>
                    </a:cubicBezTo>
                    <a:cubicBezTo>
                      <a:pt x="65" y="56"/>
                      <a:pt x="65" y="56"/>
                      <a:pt x="65" y="56"/>
                    </a:cubicBezTo>
                    <a:lnTo>
                      <a:pt x="10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4" name="Freeform 68"/>
              <p:cNvSpPr>
                <a:spLocks/>
              </p:cNvSpPr>
              <p:nvPr/>
            </p:nvSpPr>
            <p:spPr bwMode="auto">
              <a:xfrm>
                <a:off x="3764179" y="1256040"/>
                <a:ext cx="212901" cy="117741"/>
              </a:xfrm>
              <a:custGeom>
                <a:avLst/>
                <a:gdLst>
                  <a:gd name="T0" fmla="*/ 45 w 112"/>
                  <a:gd name="T1" fmla="*/ 4 h 62"/>
                  <a:gd name="T2" fmla="*/ 44 w 112"/>
                  <a:gd name="T3" fmla="*/ 5 h 62"/>
                  <a:gd name="T4" fmla="*/ 44 w 112"/>
                  <a:gd name="T5" fmla="*/ 5 h 62"/>
                  <a:gd name="T6" fmla="*/ 43 w 112"/>
                  <a:gd name="T7" fmla="*/ 5 h 62"/>
                  <a:gd name="T8" fmla="*/ 43 w 112"/>
                  <a:gd name="T9" fmla="*/ 5 h 62"/>
                  <a:gd name="T10" fmla="*/ 43 w 112"/>
                  <a:gd name="T11" fmla="*/ 5 h 62"/>
                  <a:gd name="T12" fmla="*/ 43 w 112"/>
                  <a:gd name="T13" fmla="*/ 5 h 62"/>
                  <a:gd name="T14" fmla="*/ 42 w 112"/>
                  <a:gd name="T15" fmla="*/ 5 h 62"/>
                  <a:gd name="T16" fmla="*/ 41 w 112"/>
                  <a:gd name="T17" fmla="*/ 5 h 62"/>
                  <a:gd name="T18" fmla="*/ 37 w 112"/>
                  <a:gd name="T19" fmla="*/ 4 h 62"/>
                  <a:gd name="T20" fmla="*/ 0 w 112"/>
                  <a:gd name="T21" fmla="*/ 60 h 62"/>
                  <a:gd name="T22" fmla="*/ 8 w 112"/>
                  <a:gd name="T23" fmla="*/ 61 h 62"/>
                  <a:gd name="T24" fmla="*/ 107 w 112"/>
                  <a:gd name="T25" fmla="*/ 23 h 62"/>
                  <a:gd name="T26" fmla="*/ 112 w 112"/>
                  <a:gd name="T27" fmla="*/ 17 h 62"/>
                  <a:gd name="T28" fmla="*/ 47 w 112"/>
                  <a:gd name="T29" fmla="*/ 0 h 62"/>
                  <a:gd name="T30" fmla="*/ 45 w 112"/>
                  <a:gd name="T31"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 h="62">
                    <a:moveTo>
                      <a:pt x="45" y="4"/>
                    </a:moveTo>
                    <a:cubicBezTo>
                      <a:pt x="45" y="4"/>
                      <a:pt x="44" y="4"/>
                      <a:pt x="44" y="5"/>
                    </a:cubicBezTo>
                    <a:cubicBezTo>
                      <a:pt x="44" y="5"/>
                      <a:pt x="44" y="5"/>
                      <a:pt x="44" y="5"/>
                    </a:cubicBezTo>
                    <a:cubicBezTo>
                      <a:pt x="43" y="5"/>
                      <a:pt x="43" y="5"/>
                      <a:pt x="43" y="5"/>
                    </a:cubicBezTo>
                    <a:cubicBezTo>
                      <a:pt x="43" y="5"/>
                      <a:pt x="43" y="5"/>
                      <a:pt x="43" y="5"/>
                    </a:cubicBezTo>
                    <a:cubicBezTo>
                      <a:pt x="43" y="5"/>
                      <a:pt x="43" y="5"/>
                      <a:pt x="43" y="5"/>
                    </a:cubicBezTo>
                    <a:cubicBezTo>
                      <a:pt x="43" y="5"/>
                      <a:pt x="43" y="5"/>
                      <a:pt x="43" y="5"/>
                    </a:cubicBezTo>
                    <a:cubicBezTo>
                      <a:pt x="43" y="5"/>
                      <a:pt x="42" y="5"/>
                      <a:pt x="42" y="5"/>
                    </a:cubicBezTo>
                    <a:cubicBezTo>
                      <a:pt x="42" y="5"/>
                      <a:pt x="41" y="5"/>
                      <a:pt x="41" y="5"/>
                    </a:cubicBezTo>
                    <a:cubicBezTo>
                      <a:pt x="37" y="4"/>
                      <a:pt x="37" y="4"/>
                      <a:pt x="37" y="4"/>
                    </a:cubicBezTo>
                    <a:cubicBezTo>
                      <a:pt x="0" y="60"/>
                      <a:pt x="0" y="60"/>
                      <a:pt x="0" y="60"/>
                    </a:cubicBezTo>
                    <a:cubicBezTo>
                      <a:pt x="3" y="62"/>
                      <a:pt x="6" y="62"/>
                      <a:pt x="8" y="61"/>
                    </a:cubicBezTo>
                    <a:cubicBezTo>
                      <a:pt x="107" y="23"/>
                      <a:pt x="107" y="23"/>
                      <a:pt x="107" y="23"/>
                    </a:cubicBezTo>
                    <a:cubicBezTo>
                      <a:pt x="110" y="22"/>
                      <a:pt x="111" y="20"/>
                      <a:pt x="112" y="17"/>
                    </a:cubicBezTo>
                    <a:cubicBezTo>
                      <a:pt x="47" y="0"/>
                      <a:pt x="47" y="0"/>
                      <a:pt x="47" y="0"/>
                    </a:cubicBezTo>
                    <a:lnTo>
                      <a:pt x="4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4" name="Group 223"/>
            <p:cNvGrpSpPr/>
            <p:nvPr/>
          </p:nvGrpSpPr>
          <p:grpSpPr>
            <a:xfrm>
              <a:off x="8394805" y="737370"/>
              <a:ext cx="452216" cy="375489"/>
              <a:chOff x="3965790" y="1735873"/>
              <a:chExt cx="537091" cy="445963"/>
            </a:xfrm>
            <a:solidFill>
              <a:schemeClr val="accent1"/>
            </a:solidFill>
          </p:grpSpPr>
          <p:sp>
            <p:nvSpPr>
              <p:cNvPr id="243" name="Freeform 69"/>
              <p:cNvSpPr>
                <a:spLocks/>
              </p:cNvSpPr>
              <p:nvPr/>
            </p:nvSpPr>
            <p:spPr bwMode="auto">
              <a:xfrm>
                <a:off x="3965790" y="1905226"/>
                <a:ext cx="366125" cy="276610"/>
              </a:xfrm>
              <a:custGeom>
                <a:avLst/>
                <a:gdLst>
                  <a:gd name="T0" fmla="*/ 76 w 454"/>
                  <a:gd name="T1" fmla="*/ 0 h 343"/>
                  <a:gd name="T2" fmla="*/ 0 w 454"/>
                  <a:gd name="T3" fmla="*/ 343 h 343"/>
                  <a:gd name="T4" fmla="*/ 454 w 454"/>
                  <a:gd name="T5" fmla="*/ 343 h 343"/>
                  <a:gd name="T6" fmla="*/ 373 w 454"/>
                  <a:gd name="T7" fmla="*/ 0 h 343"/>
                  <a:gd name="T8" fmla="*/ 76 w 454"/>
                  <a:gd name="T9" fmla="*/ 0 h 343"/>
                </a:gdLst>
                <a:ahLst/>
                <a:cxnLst>
                  <a:cxn ang="0">
                    <a:pos x="T0" y="T1"/>
                  </a:cxn>
                  <a:cxn ang="0">
                    <a:pos x="T2" y="T3"/>
                  </a:cxn>
                  <a:cxn ang="0">
                    <a:pos x="T4" y="T5"/>
                  </a:cxn>
                  <a:cxn ang="0">
                    <a:pos x="T6" y="T7"/>
                  </a:cxn>
                  <a:cxn ang="0">
                    <a:pos x="T8" y="T9"/>
                  </a:cxn>
                </a:cxnLst>
                <a:rect l="0" t="0" r="r" b="b"/>
                <a:pathLst>
                  <a:path w="454" h="343">
                    <a:moveTo>
                      <a:pt x="76" y="0"/>
                    </a:moveTo>
                    <a:lnTo>
                      <a:pt x="0" y="343"/>
                    </a:lnTo>
                    <a:lnTo>
                      <a:pt x="454" y="343"/>
                    </a:lnTo>
                    <a:lnTo>
                      <a:pt x="373"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4" name="Freeform 70"/>
              <p:cNvSpPr>
                <a:spLocks/>
              </p:cNvSpPr>
              <p:nvPr/>
            </p:nvSpPr>
            <p:spPr bwMode="auto">
              <a:xfrm>
                <a:off x="4223045" y="1869743"/>
                <a:ext cx="279836" cy="247578"/>
              </a:xfrm>
              <a:custGeom>
                <a:avLst/>
                <a:gdLst>
                  <a:gd name="T0" fmla="*/ 137 w 347"/>
                  <a:gd name="T1" fmla="*/ 307 h 307"/>
                  <a:gd name="T2" fmla="*/ 347 w 347"/>
                  <a:gd name="T3" fmla="*/ 307 h 307"/>
                  <a:gd name="T4" fmla="*/ 274 w 347"/>
                  <a:gd name="T5" fmla="*/ 0 h 307"/>
                  <a:gd name="T6" fmla="*/ 5 w 347"/>
                  <a:gd name="T7" fmla="*/ 0 h 307"/>
                  <a:gd name="T8" fmla="*/ 0 w 347"/>
                  <a:gd name="T9" fmla="*/ 26 h 307"/>
                  <a:gd name="T10" fmla="*/ 71 w 347"/>
                  <a:gd name="T11" fmla="*/ 26 h 307"/>
                  <a:gd name="T12" fmla="*/ 137 w 347"/>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347" h="307">
                    <a:moveTo>
                      <a:pt x="137" y="307"/>
                    </a:moveTo>
                    <a:lnTo>
                      <a:pt x="347" y="307"/>
                    </a:lnTo>
                    <a:lnTo>
                      <a:pt x="274" y="0"/>
                    </a:lnTo>
                    <a:lnTo>
                      <a:pt x="5" y="0"/>
                    </a:lnTo>
                    <a:lnTo>
                      <a:pt x="0" y="26"/>
                    </a:lnTo>
                    <a:lnTo>
                      <a:pt x="71" y="26"/>
                    </a:lnTo>
                    <a:lnTo>
                      <a:pt x="137" y="3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5" name="Freeform 71"/>
              <p:cNvSpPr>
                <a:spLocks/>
              </p:cNvSpPr>
              <p:nvPr/>
            </p:nvSpPr>
            <p:spPr bwMode="auto">
              <a:xfrm>
                <a:off x="4055305" y="1777808"/>
                <a:ext cx="173385" cy="142740"/>
              </a:xfrm>
              <a:custGeom>
                <a:avLst/>
                <a:gdLst>
                  <a:gd name="T0" fmla="*/ 91 w 91"/>
                  <a:gd name="T1" fmla="*/ 75 h 75"/>
                  <a:gd name="T2" fmla="*/ 81 w 91"/>
                  <a:gd name="T3" fmla="*/ 75 h 75"/>
                  <a:gd name="T4" fmla="*/ 81 w 91"/>
                  <a:gd name="T5" fmla="*/ 33 h 75"/>
                  <a:gd name="T6" fmla="*/ 46 w 91"/>
                  <a:gd name="T7" fmla="*/ 7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7"/>
                      <a:pt x="46" y="7"/>
                    </a:cubicBezTo>
                    <a:cubicBezTo>
                      <a:pt x="26" y="7"/>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6" name="Freeform 72"/>
              <p:cNvSpPr>
                <a:spLocks/>
              </p:cNvSpPr>
              <p:nvPr/>
            </p:nvSpPr>
            <p:spPr bwMode="auto">
              <a:xfrm>
                <a:off x="4236754" y="1735873"/>
                <a:ext cx="172579" cy="142740"/>
              </a:xfrm>
              <a:custGeom>
                <a:avLst/>
                <a:gdLst>
                  <a:gd name="T0" fmla="*/ 91 w 91"/>
                  <a:gd name="T1" fmla="*/ 75 h 75"/>
                  <a:gd name="T2" fmla="*/ 81 w 91"/>
                  <a:gd name="T3" fmla="*/ 75 h 75"/>
                  <a:gd name="T4" fmla="*/ 81 w 91"/>
                  <a:gd name="T5" fmla="*/ 33 h 75"/>
                  <a:gd name="T6" fmla="*/ 46 w 91"/>
                  <a:gd name="T7" fmla="*/ 8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8"/>
                      <a:pt x="46" y="8"/>
                    </a:cubicBezTo>
                    <a:cubicBezTo>
                      <a:pt x="27" y="8"/>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5" name="Group 224"/>
            <p:cNvGrpSpPr/>
            <p:nvPr/>
          </p:nvGrpSpPr>
          <p:grpSpPr>
            <a:xfrm>
              <a:off x="6380204" y="83490"/>
              <a:ext cx="359192" cy="298083"/>
              <a:chOff x="1573074" y="959268"/>
              <a:chExt cx="426608" cy="354029"/>
            </a:xfrm>
            <a:solidFill>
              <a:schemeClr val="accent6"/>
            </a:solidFill>
          </p:grpSpPr>
          <p:sp>
            <p:nvSpPr>
              <p:cNvPr id="239" name="Freeform 73"/>
              <p:cNvSpPr>
                <a:spLocks/>
              </p:cNvSpPr>
              <p:nvPr/>
            </p:nvSpPr>
            <p:spPr bwMode="auto">
              <a:xfrm>
                <a:off x="1573074" y="1093944"/>
                <a:ext cx="291932" cy="219353"/>
              </a:xfrm>
              <a:custGeom>
                <a:avLst/>
                <a:gdLst>
                  <a:gd name="T0" fmla="*/ 59 w 362"/>
                  <a:gd name="T1" fmla="*/ 0 h 272"/>
                  <a:gd name="T2" fmla="*/ 0 w 362"/>
                  <a:gd name="T3" fmla="*/ 272 h 272"/>
                  <a:gd name="T4" fmla="*/ 362 w 362"/>
                  <a:gd name="T5" fmla="*/ 272 h 272"/>
                  <a:gd name="T6" fmla="*/ 298 w 362"/>
                  <a:gd name="T7" fmla="*/ 0 h 272"/>
                  <a:gd name="T8" fmla="*/ 59 w 362"/>
                  <a:gd name="T9" fmla="*/ 0 h 272"/>
                </a:gdLst>
                <a:ahLst/>
                <a:cxnLst>
                  <a:cxn ang="0">
                    <a:pos x="T0" y="T1"/>
                  </a:cxn>
                  <a:cxn ang="0">
                    <a:pos x="T2" y="T3"/>
                  </a:cxn>
                  <a:cxn ang="0">
                    <a:pos x="T4" y="T5"/>
                  </a:cxn>
                  <a:cxn ang="0">
                    <a:pos x="T6" y="T7"/>
                  </a:cxn>
                  <a:cxn ang="0">
                    <a:pos x="T8" y="T9"/>
                  </a:cxn>
                </a:cxnLst>
                <a:rect l="0" t="0" r="r" b="b"/>
                <a:pathLst>
                  <a:path w="362" h="272">
                    <a:moveTo>
                      <a:pt x="59" y="0"/>
                    </a:moveTo>
                    <a:lnTo>
                      <a:pt x="0" y="272"/>
                    </a:lnTo>
                    <a:lnTo>
                      <a:pt x="362" y="272"/>
                    </a:lnTo>
                    <a:lnTo>
                      <a:pt x="298" y="0"/>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0" name="Freeform 74"/>
              <p:cNvSpPr>
                <a:spLocks/>
              </p:cNvSpPr>
              <p:nvPr/>
            </p:nvSpPr>
            <p:spPr bwMode="auto">
              <a:xfrm>
                <a:off x="1777104" y="1063300"/>
                <a:ext cx="222578" cy="198385"/>
              </a:xfrm>
              <a:custGeom>
                <a:avLst/>
                <a:gdLst>
                  <a:gd name="T0" fmla="*/ 109 w 276"/>
                  <a:gd name="T1" fmla="*/ 246 h 246"/>
                  <a:gd name="T2" fmla="*/ 276 w 276"/>
                  <a:gd name="T3" fmla="*/ 246 h 246"/>
                  <a:gd name="T4" fmla="*/ 220 w 276"/>
                  <a:gd name="T5" fmla="*/ 0 h 246"/>
                  <a:gd name="T6" fmla="*/ 5 w 276"/>
                  <a:gd name="T7" fmla="*/ 0 h 246"/>
                  <a:gd name="T8" fmla="*/ 0 w 276"/>
                  <a:gd name="T9" fmla="*/ 22 h 246"/>
                  <a:gd name="T10" fmla="*/ 57 w 276"/>
                  <a:gd name="T11" fmla="*/ 22 h 246"/>
                  <a:gd name="T12" fmla="*/ 109 w 276"/>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276" h="246">
                    <a:moveTo>
                      <a:pt x="109" y="246"/>
                    </a:moveTo>
                    <a:lnTo>
                      <a:pt x="276" y="246"/>
                    </a:lnTo>
                    <a:lnTo>
                      <a:pt x="220" y="0"/>
                    </a:lnTo>
                    <a:lnTo>
                      <a:pt x="5" y="0"/>
                    </a:lnTo>
                    <a:lnTo>
                      <a:pt x="0" y="22"/>
                    </a:lnTo>
                    <a:lnTo>
                      <a:pt x="57" y="22"/>
                    </a:lnTo>
                    <a:lnTo>
                      <a:pt x="109" y="2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1" name="Freeform 75"/>
              <p:cNvSpPr>
                <a:spLocks/>
              </p:cNvSpPr>
              <p:nvPr/>
            </p:nvSpPr>
            <p:spPr bwMode="auto">
              <a:xfrm>
                <a:off x="1644041" y="991526"/>
                <a:ext cx="138708"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2"/>
                      <a:pt x="17" y="0"/>
                      <a:pt x="37" y="0"/>
                    </a:cubicBezTo>
                    <a:cubicBezTo>
                      <a:pt x="57" y="0"/>
                      <a:pt x="73" y="12"/>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2" name="Freeform 76"/>
              <p:cNvSpPr>
                <a:spLocks/>
              </p:cNvSpPr>
              <p:nvPr/>
            </p:nvSpPr>
            <p:spPr bwMode="auto">
              <a:xfrm>
                <a:off x="1788394" y="959268"/>
                <a:ext cx="139515"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1"/>
                      <a:pt x="17" y="0"/>
                      <a:pt x="37" y="0"/>
                    </a:cubicBezTo>
                    <a:cubicBezTo>
                      <a:pt x="57" y="0"/>
                      <a:pt x="73" y="11"/>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30" name="Group 229"/>
            <p:cNvGrpSpPr/>
            <p:nvPr/>
          </p:nvGrpSpPr>
          <p:grpSpPr>
            <a:xfrm>
              <a:off x="6968900" y="1343720"/>
              <a:ext cx="588695" cy="497031"/>
              <a:chOff x="2272260" y="2456027"/>
              <a:chExt cx="699186" cy="590317"/>
            </a:xfrm>
            <a:solidFill>
              <a:schemeClr val="accent3"/>
            </a:solidFill>
          </p:grpSpPr>
          <p:sp>
            <p:nvSpPr>
              <p:cNvPr id="231" name="Freeform 83"/>
              <p:cNvSpPr>
                <a:spLocks/>
              </p:cNvSpPr>
              <p:nvPr/>
            </p:nvSpPr>
            <p:spPr bwMode="auto">
              <a:xfrm>
                <a:off x="2272260" y="2743928"/>
                <a:ext cx="455640" cy="302416"/>
              </a:xfrm>
              <a:custGeom>
                <a:avLst/>
                <a:gdLst>
                  <a:gd name="T0" fmla="*/ 239 w 239"/>
                  <a:gd name="T1" fmla="*/ 159 h 159"/>
                  <a:gd name="T2" fmla="*/ 120 w 239"/>
                  <a:gd name="T3" fmla="*/ 0 h 159"/>
                  <a:gd name="T4" fmla="*/ 0 w 239"/>
                  <a:gd name="T5" fmla="*/ 159 h 159"/>
                  <a:gd name="T6" fmla="*/ 239 w 239"/>
                  <a:gd name="T7" fmla="*/ 159 h 159"/>
                </a:gdLst>
                <a:ahLst/>
                <a:cxnLst>
                  <a:cxn ang="0">
                    <a:pos x="T0" y="T1"/>
                  </a:cxn>
                  <a:cxn ang="0">
                    <a:pos x="T2" y="T3"/>
                  </a:cxn>
                  <a:cxn ang="0">
                    <a:pos x="T4" y="T5"/>
                  </a:cxn>
                  <a:cxn ang="0">
                    <a:pos x="T6" y="T7"/>
                  </a:cxn>
                </a:cxnLst>
                <a:rect l="0" t="0" r="r" b="b"/>
                <a:pathLst>
                  <a:path w="239" h="159">
                    <a:moveTo>
                      <a:pt x="239" y="159"/>
                    </a:moveTo>
                    <a:cubicBezTo>
                      <a:pt x="239" y="71"/>
                      <a:pt x="186" y="0"/>
                      <a:pt x="120" y="0"/>
                    </a:cubicBezTo>
                    <a:cubicBezTo>
                      <a:pt x="54" y="0"/>
                      <a:pt x="0" y="71"/>
                      <a:pt x="0" y="159"/>
                    </a:cubicBezTo>
                    <a:lnTo>
                      <a:pt x="239" y="1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2" name="Oval 84"/>
              <p:cNvSpPr>
                <a:spLocks noChangeArrowheads="1"/>
              </p:cNvSpPr>
              <p:nvPr/>
            </p:nvSpPr>
            <p:spPr bwMode="auto">
              <a:xfrm>
                <a:off x="2363388" y="2456027"/>
                <a:ext cx="266933" cy="26693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3" name="Freeform 85"/>
              <p:cNvSpPr>
                <a:spLocks/>
              </p:cNvSpPr>
              <p:nvPr/>
            </p:nvSpPr>
            <p:spPr bwMode="auto">
              <a:xfrm>
                <a:off x="2659353" y="2743928"/>
                <a:ext cx="312093" cy="302416"/>
              </a:xfrm>
              <a:custGeom>
                <a:avLst/>
                <a:gdLst>
                  <a:gd name="T0" fmla="*/ 45 w 164"/>
                  <a:gd name="T1" fmla="*/ 0 h 159"/>
                  <a:gd name="T2" fmla="*/ 0 w 164"/>
                  <a:gd name="T3" fmla="*/ 11 h 159"/>
                  <a:gd name="T4" fmla="*/ 76 w 164"/>
                  <a:gd name="T5" fmla="*/ 159 h 159"/>
                  <a:gd name="T6" fmla="*/ 164 w 164"/>
                  <a:gd name="T7" fmla="*/ 159 h 159"/>
                  <a:gd name="T8" fmla="*/ 45 w 164"/>
                  <a:gd name="T9" fmla="*/ 0 h 159"/>
                </a:gdLst>
                <a:ahLst/>
                <a:cxnLst>
                  <a:cxn ang="0">
                    <a:pos x="T0" y="T1"/>
                  </a:cxn>
                  <a:cxn ang="0">
                    <a:pos x="T2" y="T3"/>
                  </a:cxn>
                  <a:cxn ang="0">
                    <a:pos x="T4" y="T5"/>
                  </a:cxn>
                  <a:cxn ang="0">
                    <a:pos x="T6" y="T7"/>
                  </a:cxn>
                  <a:cxn ang="0">
                    <a:pos x="T8" y="T9"/>
                  </a:cxn>
                </a:cxnLst>
                <a:rect l="0" t="0" r="r" b="b"/>
                <a:pathLst>
                  <a:path w="164" h="159">
                    <a:moveTo>
                      <a:pt x="45" y="0"/>
                    </a:moveTo>
                    <a:cubicBezTo>
                      <a:pt x="29" y="0"/>
                      <a:pt x="14" y="4"/>
                      <a:pt x="0" y="11"/>
                    </a:cubicBezTo>
                    <a:cubicBezTo>
                      <a:pt x="45" y="35"/>
                      <a:pt x="76" y="92"/>
                      <a:pt x="76" y="159"/>
                    </a:cubicBezTo>
                    <a:cubicBezTo>
                      <a:pt x="164" y="159"/>
                      <a:pt x="164" y="159"/>
                      <a:pt x="164" y="159"/>
                    </a:cubicBezTo>
                    <a:cubicBezTo>
                      <a:pt x="164" y="71"/>
                      <a:pt x="111" y="0"/>
                      <a:pt x="4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4" name="Freeform 86"/>
              <p:cNvSpPr>
                <a:spLocks/>
              </p:cNvSpPr>
              <p:nvPr/>
            </p:nvSpPr>
            <p:spPr bwMode="auto">
              <a:xfrm>
                <a:off x="2656933" y="2456027"/>
                <a:ext cx="217740" cy="266933"/>
              </a:xfrm>
              <a:custGeom>
                <a:avLst/>
                <a:gdLst>
                  <a:gd name="T0" fmla="*/ 26 w 114"/>
                  <a:gd name="T1" fmla="*/ 70 h 140"/>
                  <a:gd name="T2" fmla="*/ 0 w 114"/>
                  <a:gd name="T3" fmla="*/ 124 h 140"/>
                  <a:gd name="T4" fmla="*/ 44 w 114"/>
                  <a:gd name="T5" fmla="*/ 140 h 140"/>
                  <a:gd name="T6" fmla="*/ 114 w 114"/>
                  <a:gd name="T7" fmla="*/ 70 h 140"/>
                  <a:gd name="T8" fmla="*/ 44 w 114"/>
                  <a:gd name="T9" fmla="*/ 0 h 140"/>
                  <a:gd name="T10" fmla="*/ 0 w 114"/>
                  <a:gd name="T11" fmla="*/ 15 h 140"/>
                  <a:gd name="T12" fmla="*/ 26 w 114"/>
                  <a:gd name="T13" fmla="*/ 70 h 140"/>
                </a:gdLst>
                <a:ahLst/>
                <a:cxnLst>
                  <a:cxn ang="0">
                    <a:pos x="T0" y="T1"/>
                  </a:cxn>
                  <a:cxn ang="0">
                    <a:pos x="T2" y="T3"/>
                  </a:cxn>
                  <a:cxn ang="0">
                    <a:pos x="T4" y="T5"/>
                  </a:cxn>
                  <a:cxn ang="0">
                    <a:pos x="T6" y="T7"/>
                  </a:cxn>
                  <a:cxn ang="0">
                    <a:pos x="T8" y="T9"/>
                  </a:cxn>
                  <a:cxn ang="0">
                    <a:pos x="T10" y="T11"/>
                  </a:cxn>
                  <a:cxn ang="0">
                    <a:pos x="T12" y="T13"/>
                  </a:cxn>
                </a:cxnLst>
                <a:rect l="0" t="0" r="r" b="b"/>
                <a:pathLst>
                  <a:path w="114" h="140">
                    <a:moveTo>
                      <a:pt x="26" y="70"/>
                    </a:moveTo>
                    <a:cubicBezTo>
                      <a:pt x="26" y="92"/>
                      <a:pt x="16" y="111"/>
                      <a:pt x="0" y="124"/>
                    </a:cubicBezTo>
                    <a:cubicBezTo>
                      <a:pt x="12" y="134"/>
                      <a:pt x="27" y="140"/>
                      <a:pt x="44" y="140"/>
                    </a:cubicBezTo>
                    <a:cubicBezTo>
                      <a:pt x="83" y="140"/>
                      <a:pt x="114" y="108"/>
                      <a:pt x="114" y="70"/>
                    </a:cubicBezTo>
                    <a:cubicBezTo>
                      <a:pt x="114" y="31"/>
                      <a:pt x="83" y="0"/>
                      <a:pt x="44" y="0"/>
                    </a:cubicBezTo>
                    <a:cubicBezTo>
                      <a:pt x="27" y="0"/>
                      <a:pt x="12" y="5"/>
                      <a:pt x="0" y="15"/>
                    </a:cubicBezTo>
                    <a:cubicBezTo>
                      <a:pt x="16" y="28"/>
                      <a:pt x="26" y="48"/>
                      <a:pt x="26"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88" name="Group 287"/>
            <p:cNvGrpSpPr/>
            <p:nvPr/>
          </p:nvGrpSpPr>
          <p:grpSpPr>
            <a:xfrm>
              <a:off x="1226324" y="1226663"/>
              <a:ext cx="255757" cy="200862"/>
              <a:chOff x="3239991" y="2406834"/>
              <a:chExt cx="649993" cy="510479"/>
            </a:xfrm>
          </p:grpSpPr>
          <p:sp>
            <p:nvSpPr>
              <p:cNvPr id="360" name="Freeform 29"/>
              <p:cNvSpPr>
                <a:spLocks/>
              </p:cNvSpPr>
              <p:nvPr/>
            </p:nvSpPr>
            <p:spPr bwMode="auto">
              <a:xfrm>
                <a:off x="3239991" y="2448769"/>
                <a:ext cx="455640" cy="468544"/>
              </a:xfrm>
              <a:custGeom>
                <a:avLst/>
                <a:gdLst>
                  <a:gd name="T0" fmla="*/ 190 w 239"/>
                  <a:gd name="T1" fmla="*/ 0 h 246"/>
                  <a:gd name="T2" fmla="*/ 49 w 239"/>
                  <a:gd name="T3" fmla="*/ 0 h 246"/>
                  <a:gd name="T4" fmla="*/ 0 w 239"/>
                  <a:gd name="T5" fmla="*/ 49 h 246"/>
                  <a:gd name="T6" fmla="*/ 0 w 239"/>
                  <a:gd name="T7" fmla="*/ 128 h 246"/>
                  <a:gd name="T8" fmla="*/ 49 w 239"/>
                  <a:gd name="T9" fmla="*/ 177 h 246"/>
                  <a:gd name="T10" fmla="*/ 56 w 239"/>
                  <a:gd name="T11" fmla="*/ 177 h 246"/>
                  <a:gd name="T12" fmla="*/ 31 w 239"/>
                  <a:gd name="T13" fmla="*/ 245 h 246"/>
                  <a:gd name="T14" fmla="*/ 120 w 239"/>
                  <a:gd name="T15" fmla="*/ 177 h 246"/>
                  <a:gd name="T16" fmla="*/ 190 w 239"/>
                  <a:gd name="T17" fmla="*/ 177 h 246"/>
                  <a:gd name="T18" fmla="*/ 239 w 239"/>
                  <a:gd name="T19" fmla="*/ 128 h 246"/>
                  <a:gd name="T20" fmla="*/ 239 w 239"/>
                  <a:gd name="T21" fmla="*/ 49 h 246"/>
                  <a:gd name="T22" fmla="*/ 190 w 239"/>
                  <a:gd name="T2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9" h="246">
                    <a:moveTo>
                      <a:pt x="190" y="0"/>
                    </a:moveTo>
                    <a:cubicBezTo>
                      <a:pt x="49" y="0"/>
                      <a:pt x="49" y="0"/>
                      <a:pt x="49" y="0"/>
                    </a:cubicBezTo>
                    <a:cubicBezTo>
                      <a:pt x="22" y="0"/>
                      <a:pt x="0" y="22"/>
                      <a:pt x="0" y="49"/>
                    </a:cubicBezTo>
                    <a:cubicBezTo>
                      <a:pt x="0" y="128"/>
                      <a:pt x="0" y="128"/>
                      <a:pt x="0" y="128"/>
                    </a:cubicBezTo>
                    <a:cubicBezTo>
                      <a:pt x="0" y="155"/>
                      <a:pt x="22" y="177"/>
                      <a:pt x="49" y="177"/>
                    </a:cubicBezTo>
                    <a:cubicBezTo>
                      <a:pt x="56" y="177"/>
                      <a:pt x="56" y="177"/>
                      <a:pt x="56" y="177"/>
                    </a:cubicBezTo>
                    <a:cubicBezTo>
                      <a:pt x="49" y="198"/>
                      <a:pt x="31" y="246"/>
                      <a:pt x="31" y="245"/>
                    </a:cubicBezTo>
                    <a:cubicBezTo>
                      <a:pt x="32" y="244"/>
                      <a:pt x="96" y="195"/>
                      <a:pt x="120" y="177"/>
                    </a:cubicBezTo>
                    <a:cubicBezTo>
                      <a:pt x="190" y="177"/>
                      <a:pt x="190" y="177"/>
                      <a:pt x="190" y="177"/>
                    </a:cubicBezTo>
                    <a:cubicBezTo>
                      <a:pt x="217" y="177"/>
                      <a:pt x="239" y="155"/>
                      <a:pt x="239" y="128"/>
                    </a:cubicBezTo>
                    <a:cubicBezTo>
                      <a:pt x="239" y="49"/>
                      <a:pt x="239" y="49"/>
                      <a:pt x="239" y="49"/>
                    </a:cubicBezTo>
                    <a:cubicBezTo>
                      <a:pt x="239" y="22"/>
                      <a:pt x="217" y="0"/>
                      <a:pt x="190"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1" name="Freeform 30"/>
              <p:cNvSpPr>
                <a:spLocks/>
              </p:cNvSpPr>
              <p:nvPr/>
            </p:nvSpPr>
            <p:spPr bwMode="auto">
              <a:xfrm>
                <a:off x="3558536" y="2406834"/>
                <a:ext cx="331448" cy="384674"/>
              </a:xfrm>
              <a:custGeom>
                <a:avLst/>
                <a:gdLst>
                  <a:gd name="T0" fmla="*/ 134 w 174"/>
                  <a:gd name="T1" fmla="*/ 0 h 202"/>
                  <a:gd name="T2" fmla="*/ 18 w 174"/>
                  <a:gd name="T3" fmla="*/ 0 h 202"/>
                  <a:gd name="T4" fmla="*/ 0 w 174"/>
                  <a:gd name="T5" fmla="*/ 5 h 202"/>
                  <a:gd name="T6" fmla="*/ 34 w 174"/>
                  <a:gd name="T7" fmla="*/ 5 h 202"/>
                  <a:gd name="T8" fmla="*/ 90 w 174"/>
                  <a:gd name="T9" fmla="*/ 61 h 202"/>
                  <a:gd name="T10" fmla="*/ 90 w 174"/>
                  <a:gd name="T11" fmla="*/ 151 h 202"/>
                  <a:gd name="T12" fmla="*/ 89 w 174"/>
                  <a:gd name="T13" fmla="*/ 156 h 202"/>
                  <a:gd name="T14" fmla="*/ 148 w 174"/>
                  <a:gd name="T15" fmla="*/ 201 h 202"/>
                  <a:gd name="T16" fmla="*/ 128 w 174"/>
                  <a:gd name="T17" fmla="*/ 145 h 202"/>
                  <a:gd name="T18" fmla="*/ 134 w 174"/>
                  <a:gd name="T19" fmla="*/ 145 h 202"/>
                  <a:gd name="T20" fmla="*/ 174 w 174"/>
                  <a:gd name="T21" fmla="*/ 105 h 202"/>
                  <a:gd name="T22" fmla="*/ 174 w 174"/>
                  <a:gd name="T23" fmla="*/ 40 h 202"/>
                  <a:gd name="T24" fmla="*/ 134 w 174"/>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02">
                    <a:moveTo>
                      <a:pt x="134" y="0"/>
                    </a:moveTo>
                    <a:cubicBezTo>
                      <a:pt x="18" y="0"/>
                      <a:pt x="18" y="0"/>
                      <a:pt x="18" y="0"/>
                    </a:cubicBezTo>
                    <a:cubicBezTo>
                      <a:pt x="12" y="0"/>
                      <a:pt x="6" y="2"/>
                      <a:pt x="0" y="5"/>
                    </a:cubicBezTo>
                    <a:cubicBezTo>
                      <a:pt x="34" y="5"/>
                      <a:pt x="34" y="5"/>
                      <a:pt x="34" y="5"/>
                    </a:cubicBezTo>
                    <a:cubicBezTo>
                      <a:pt x="65" y="5"/>
                      <a:pt x="90" y="30"/>
                      <a:pt x="90" y="61"/>
                    </a:cubicBezTo>
                    <a:cubicBezTo>
                      <a:pt x="90" y="151"/>
                      <a:pt x="90" y="151"/>
                      <a:pt x="90" y="151"/>
                    </a:cubicBezTo>
                    <a:cubicBezTo>
                      <a:pt x="90" y="153"/>
                      <a:pt x="90" y="154"/>
                      <a:pt x="89" y="156"/>
                    </a:cubicBezTo>
                    <a:cubicBezTo>
                      <a:pt x="113" y="173"/>
                      <a:pt x="148" y="200"/>
                      <a:pt x="148" y="201"/>
                    </a:cubicBezTo>
                    <a:cubicBezTo>
                      <a:pt x="149" y="202"/>
                      <a:pt x="134" y="162"/>
                      <a:pt x="128" y="145"/>
                    </a:cubicBezTo>
                    <a:cubicBezTo>
                      <a:pt x="134" y="145"/>
                      <a:pt x="134" y="145"/>
                      <a:pt x="134" y="145"/>
                    </a:cubicBezTo>
                    <a:cubicBezTo>
                      <a:pt x="156" y="145"/>
                      <a:pt x="174" y="127"/>
                      <a:pt x="174" y="105"/>
                    </a:cubicBezTo>
                    <a:cubicBezTo>
                      <a:pt x="174" y="40"/>
                      <a:pt x="174" y="40"/>
                      <a:pt x="174" y="40"/>
                    </a:cubicBezTo>
                    <a:cubicBezTo>
                      <a:pt x="174" y="18"/>
                      <a:pt x="156" y="0"/>
                      <a:pt x="134"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89" name="Group 288"/>
            <p:cNvGrpSpPr/>
            <p:nvPr/>
          </p:nvGrpSpPr>
          <p:grpSpPr>
            <a:xfrm>
              <a:off x="367984" y="980743"/>
              <a:ext cx="255757" cy="201496"/>
              <a:chOff x="1058564" y="1781841"/>
              <a:chExt cx="649993" cy="512092"/>
            </a:xfrm>
            <a:solidFill>
              <a:schemeClr val="accent1"/>
            </a:solidFill>
          </p:grpSpPr>
          <p:sp>
            <p:nvSpPr>
              <p:cNvPr id="358" name="Freeform 31"/>
              <p:cNvSpPr>
                <a:spLocks/>
              </p:cNvSpPr>
              <p:nvPr/>
            </p:nvSpPr>
            <p:spPr bwMode="auto">
              <a:xfrm>
                <a:off x="1058564" y="1823776"/>
                <a:ext cx="457253" cy="470157"/>
              </a:xfrm>
              <a:custGeom>
                <a:avLst/>
                <a:gdLst>
                  <a:gd name="T0" fmla="*/ 191 w 240"/>
                  <a:gd name="T1" fmla="*/ 0 h 247"/>
                  <a:gd name="T2" fmla="*/ 49 w 240"/>
                  <a:gd name="T3" fmla="*/ 0 h 247"/>
                  <a:gd name="T4" fmla="*/ 0 w 240"/>
                  <a:gd name="T5" fmla="*/ 49 h 247"/>
                  <a:gd name="T6" fmla="*/ 0 w 240"/>
                  <a:gd name="T7" fmla="*/ 129 h 247"/>
                  <a:gd name="T8" fmla="*/ 49 w 240"/>
                  <a:gd name="T9" fmla="*/ 178 h 247"/>
                  <a:gd name="T10" fmla="*/ 57 w 240"/>
                  <a:gd name="T11" fmla="*/ 178 h 247"/>
                  <a:gd name="T12" fmla="*/ 32 w 240"/>
                  <a:gd name="T13" fmla="*/ 245 h 247"/>
                  <a:gd name="T14" fmla="*/ 121 w 240"/>
                  <a:gd name="T15" fmla="*/ 178 h 247"/>
                  <a:gd name="T16" fmla="*/ 191 w 240"/>
                  <a:gd name="T17" fmla="*/ 178 h 247"/>
                  <a:gd name="T18" fmla="*/ 240 w 240"/>
                  <a:gd name="T19" fmla="*/ 129 h 247"/>
                  <a:gd name="T20" fmla="*/ 240 w 240"/>
                  <a:gd name="T21" fmla="*/ 49 h 247"/>
                  <a:gd name="T22" fmla="*/ 191 w 240"/>
                  <a:gd name="T2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7">
                    <a:moveTo>
                      <a:pt x="191" y="0"/>
                    </a:moveTo>
                    <a:cubicBezTo>
                      <a:pt x="49" y="0"/>
                      <a:pt x="49" y="0"/>
                      <a:pt x="49" y="0"/>
                    </a:cubicBezTo>
                    <a:cubicBezTo>
                      <a:pt x="22" y="0"/>
                      <a:pt x="0" y="22"/>
                      <a:pt x="0" y="49"/>
                    </a:cubicBezTo>
                    <a:cubicBezTo>
                      <a:pt x="0" y="129"/>
                      <a:pt x="0" y="129"/>
                      <a:pt x="0" y="129"/>
                    </a:cubicBezTo>
                    <a:cubicBezTo>
                      <a:pt x="0" y="156"/>
                      <a:pt x="22" y="178"/>
                      <a:pt x="49" y="178"/>
                    </a:cubicBezTo>
                    <a:cubicBezTo>
                      <a:pt x="57" y="178"/>
                      <a:pt x="57" y="178"/>
                      <a:pt x="57" y="178"/>
                    </a:cubicBezTo>
                    <a:cubicBezTo>
                      <a:pt x="49" y="198"/>
                      <a:pt x="31" y="247"/>
                      <a:pt x="32" y="245"/>
                    </a:cubicBezTo>
                    <a:cubicBezTo>
                      <a:pt x="32" y="244"/>
                      <a:pt x="97" y="196"/>
                      <a:pt x="121" y="178"/>
                    </a:cubicBezTo>
                    <a:cubicBezTo>
                      <a:pt x="191" y="178"/>
                      <a:pt x="191" y="178"/>
                      <a:pt x="191" y="178"/>
                    </a:cubicBezTo>
                    <a:cubicBezTo>
                      <a:pt x="218" y="178"/>
                      <a:pt x="240" y="156"/>
                      <a:pt x="240" y="129"/>
                    </a:cubicBezTo>
                    <a:cubicBezTo>
                      <a:pt x="240" y="49"/>
                      <a:pt x="240" y="49"/>
                      <a:pt x="240" y="49"/>
                    </a:cubicBezTo>
                    <a:cubicBezTo>
                      <a:pt x="240" y="22"/>
                      <a:pt x="218" y="0"/>
                      <a:pt x="19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9" name="Freeform 32"/>
              <p:cNvSpPr>
                <a:spLocks/>
              </p:cNvSpPr>
              <p:nvPr/>
            </p:nvSpPr>
            <p:spPr bwMode="auto">
              <a:xfrm>
                <a:off x="1378722" y="1781841"/>
                <a:ext cx="329835" cy="384674"/>
              </a:xfrm>
              <a:custGeom>
                <a:avLst/>
                <a:gdLst>
                  <a:gd name="T0" fmla="*/ 133 w 173"/>
                  <a:gd name="T1" fmla="*/ 0 h 202"/>
                  <a:gd name="T2" fmla="*/ 18 w 173"/>
                  <a:gd name="T3" fmla="*/ 0 h 202"/>
                  <a:gd name="T4" fmla="*/ 0 w 173"/>
                  <a:gd name="T5" fmla="*/ 5 h 202"/>
                  <a:gd name="T6" fmla="*/ 33 w 173"/>
                  <a:gd name="T7" fmla="*/ 5 h 202"/>
                  <a:gd name="T8" fmla="*/ 89 w 173"/>
                  <a:gd name="T9" fmla="*/ 61 h 202"/>
                  <a:gd name="T10" fmla="*/ 89 w 173"/>
                  <a:gd name="T11" fmla="*/ 151 h 202"/>
                  <a:gd name="T12" fmla="*/ 89 w 173"/>
                  <a:gd name="T13" fmla="*/ 156 h 202"/>
                  <a:gd name="T14" fmla="*/ 148 w 173"/>
                  <a:gd name="T15" fmla="*/ 201 h 202"/>
                  <a:gd name="T16" fmla="*/ 127 w 173"/>
                  <a:gd name="T17" fmla="*/ 145 h 202"/>
                  <a:gd name="T18" fmla="*/ 133 w 173"/>
                  <a:gd name="T19" fmla="*/ 145 h 202"/>
                  <a:gd name="T20" fmla="*/ 173 w 173"/>
                  <a:gd name="T21" fmla="*/ 105 h 202"/>
                  <a:gd name="T22" fmla="*/ 173 w 173"/>
                  <a:gd name="T23" fmla="*/ 41 h 202"/>
                  <a:gd name="T24" fmla="*/ 133 w 173"/>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2">
                    <a:moveTo>
                      <a:pt x="133" y="0"/>
                    </a:moveTo>
                    <a:cubicBezTo>
                      <a:pt x="18" y="0"/>
                      <a:pt x="18" y="0"/>
                      <a:pt x="18" y="0"/>
                    </a:cubicBezTo>
                    <a:cubicBezTo>
                      <a:pt x="11" y="0"/>
                      <a:pt x="5" y="2"/>
                      <a:pt x="0" y="5"/>
                    </a:cubicBezTo>
                    <a:cubicBezTo>
                      <a:pt x="33" y="5"/>
                      <a:pt x="33" y="5"/>
                      <a:pt x="33" y="5"/>
                    </a:cubicBezTo>
                    <a:cubicBezTo>
                      <a:pt x="64" y="5"/>
                      <a:pt x="89" y="30"/>
                      <a:pt x="89" y="61"/>
                    </a:cubicBezTo>
                    <a:cubicBezTo>
                      <a:pt x="89" y="151"/>
                      <a:pt x="89" y="151"/>
                      <a:pt x="89" y="151"/>
                    </a:cubicBezTo>
                    <a:cubicBezTo>
                      <a:pt x="89" y="153"/>
                      <a:pt x="89" y="154"/>
                      <a:pt x="89" y="156"/>
                    </a:cubicBezTo>
                    <a:cubicBezTo>
                      <a:pt x="113" y="174"/>
                      <a:pt x="148" y="200"/>
                      <a:pt x="148" y="201"/>
                    </a:cubicBezTo>
                    <a:cubicBezTo>
                      <a:pt x="148" y="202"/>
                      <a:pt x="133" y="162"/>
                      <a:pt x="127" y="145"/>
                    </a:cubicBezTo>
                    <a:cubicBezTo>
                      <a:pt x="133" y="145"/>
                      <a:pt x="133" y="145"/>
                      <a:pt x="133" y="145"/>
                    </a:cubicBezTo>
                    <a:cubicBezTo>
                      <a:pt x="155" y="145"/>
                      <a:pt x="173" y="127"/>
                      <a:pt x="173" y="105"/>
                    </a:cubicBezTo>
                    <a:cubicBezTo>
                      <a:pt x="173" y="41"/>
                      <a:pt x="173" y="41"/>
                      <a:pt x="173" y="41"/>
                    </a:cubicBezTo>
                    <a:cubicBezTo>
                      <a:pt x="173" y="18"/>
                      <a:pt x="155" y="0"/>
                      <a:pt x="13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0" name="Group 289"/>
            <p:cNvGrpSpPr/>
            <p:nvPr/>
          </p:nvGrpSpPr>
          <p:grpSpPr>
            <a:xfrm>
              <a:off x="757966" y="327070"/>
              <a:ext cx="255440" cy="200862"/>
              <a:chOff x="2049682" y="120567"/>
              <a:chExt cx="649187" cy="510479"/>
            </a:xfrm>
          </p:grpSpPr>
          <p:sp>
            <p:nvSpPr>
              <p:cNvPr id="356" name="Freeform 33"/>
              <p:cNvSpPr>
                <a:spLocks/>
              </p:cNvSpPr>
              <p:nvPr/>
            </p:nvSpPr>
            <p:spPr bwMode="auto">
              <a:xfrm>
                <a:off x="2049682" y="162502"/>
                <a:ext cx="457253" cy="468544"/>
              </a:xfrm>
              <a:custGeom>
                <a:avLst/>
                <a:gdLst>
                  <a:gd name="T0" fmla="*/ 191 w 240"/>
                  <a:gd name="T1" fmla="*/ 0 h 246"/>
                  <a:gd name="T2" fmla="*/ 49 w 240"/>
                  <a:gd name="T3" fmla="*/ 0 h 246"/>
                  <a:gd name="T4" fmla="*/ 0 w 240"/>
                  <a:gd name="T5" fmla="*/ 49 h 246"/>
                  <a:gd name="T6" fmla="*/ 0 w 240"/>
                  <a:gd name="T7" fmla="*/ 128 h 246"/>
                  <a:gd name="T8" fmla="*/ 49 w 240"/>
                  <a:gd name="T9" fmla="*/ 177 h 246"/>
                  <a:gd name="T10" fmla="*/ 57 w 240"/>
                  <a:gd name="T11" fmla="*/ 177 h 246"/>
                  <a:gd name="T12" fmla="*/ 31 w 240"/>
                  <a:gd name="T13" fmla="*/ 245 h 246"/>
                  <a:gd name="T14" fmla="*/ 121 w 240"/>
                  <a:gd name="T15" fmla="*/ 177 h 246"/>
                  <a:gd name="T16" fmla="*/ 191 w 240"/>
                  <a:gd name="T17" fmla="*/ 177 h 246"/>
                  <a:gd name="T18" fmla="*/ 240 w 240"/>
                  <a:gd name="T19" fmla="*/ 128 h 246"/>
                  <a:gd name="T20" fmla="*/ 240 w 240"/>
                  <a:gd name="T21" fmla="*/ 49 h 246"/>
                  <a:gd name="T22" fmla="*/ 191 w 240"/>
                  <a:gd name="T2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6">
                    <a:moveTo>
                      <a:pt x="191" y="0"/>
                    </a:moveTo>
                    <a:cubicBezTo>
                      <a:pt x="49" y="0"/>
                      <a:pt x="49" y="0"/>
                      <a:pt x="49" y="0"/>
                    </a:cubicBezTo>
                    <a:cubicBezTo>
                      <a:pt x="22" y="0"/>
                      <a:pt x="0" y="22"/>
                      <a:pt x="0" y="49"/>
                    </a:cubicBezTo>
                    <a:cubicBezTo>
                      <a:pt x="0" y="128"/>
                      <a:pt x="0" y="128"/>
                      <a:pt x="0" y="128"/>
                    </a:cubicBezTo>
                    <a:cubicBezTo>
                      <a:pt x="0" y="155"/>
                      <a:pt x="22" y="177"/>
                      <a:pt x="49" y="177"/>
                    </a:cubicBezTo>
                    <a:cubicBezTo>
                      <a:pt x="57" y="177"/>
                      <a:pt x="57" y="177"/>
                      <a:pt x="57" y="177"/>
                    </a:cubicBezTo>
                    <a:cubicBezTo>
                      <a:pt x="49" y="198"/>
                      <a:pt x="31" y="246"/>
                      <a:pt x="31" y="245"/>
                    </a:cubicBezTo>
                    <a:cubicBezTo>
                      <a:pt x="32" y="244"/>
                      <a:pt x="97" y="195"/>
                      <a:pt x="121" y="177"/>
                    </a:cubicBezTo>
                    <a:cubicBezTo>
                      <a:pt x="191" y="177"/>
                      <a:pt x="191" y="177"/>
                      <a:pt x="191" y="177"/>
                    </a:cubicBezTo>
                    <a:cubicBezTo>
                      <a:pt x="218" y="177"/>
                      <a:pt x="240" y="155"/>
                      <a:pt x="240" y="128"/>
                    </a:cubicBezTo>
                    <a:cubicBezTo>
                      <a:pt x="240" y="49"/>
                      <a:pt x="240" y="49"/>
                      <a:pt x="240" y="49"/>
                    </a:cubicBezTo>
                    <a:cubicBezTo>
                      <a:pt x="240" y="22"/>
                      <a:pt x="218" y="0"/>
                      <a:pt x="191"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7" name="Freeform 34"/>
              <p:cNvSpPr>
                <a:spLocks/>
              </p:cNvSpPr>
              <p:nvPr/>
            </p:nvSpPr>
            <p:spPr bwMode="auto">
              <a:xfrm>
                <a:off x="2369840" y="120567"/>
                <a:ext cx="329029" cy="383061"/>
              </a:xfrm>
              <a:custGeom>
                <a:avLst/>
                <a:gdLst>
                  <a:gd name="T0" fmla="*/ 133 w 173"/>
                  <a:gd name="T1" fmla="*/ 0 h 201"/>
                  <a:gd name="T2" fmla="*/ 17 w 173"/>
                  <a:gd name="T3" fmla="*/ 0 h 201"/>
                  <a:gd name="T4" fmla="*/ 0 w 173"/>
                  <a:gd name="T5" fmla="*/ 4 h 201"/>
                  <a:gd name="T6" fmla="*/ 33 w 173"/>
                  <a:gd name="T7" fmla="*/ 4 h 201"/>
                  <a:gd name="T8" fmla="*/ 89 w 173"/>
                  <a:gd name="T9" fmla="*/ 60 h 201"/>
                  <a:gd name="T10" fmla="*/ 89 w 173"/>
                  <a:gd name="T11" fmla="*/ 151 h 201"/>
                  <a:gd name="T12" fmla="*/ 89 w 173"/>
                  <a:gd name="T13" fmla="*/ 155 h 201"/>
                  <a:gd name="T14" fmla="*/ 148 w 173"/>
                  <a:gd name="T15" fmla="*/ 200 h 201"/>
                  <a:gd name="T16" fmla="*/ 127 w 173"/>
                  <a:gd name="T17" fmla="*/ 145 h 201"/>
                  <a:gd name="T18" fmla="*/ 133 w 173"/>
                  <a:gd name="T19" fmla="*/ 145 h 201"/>
                  <a:gd name="T20" fmla="*/ 173 w 173"/>
                  <a:gd name="T21" fmla="*/ 105 h 201"/>
                  <a:gd name="T22" fmla="*/ 173 w 173"/>
                  <a:gd name="T23" fmla="*/ 40 h 201"/>
                  <a:gd name="T24" fmla="*/ 133 w 173"/>
                  <a:gd name="T25"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1">
                    <a:moveTo>
                      <a:pt x="133" y="0"/>
                    </a:moveTo>
                    <a:cubicBezTo>
                      <a:pt x="17" y="0"/>
                      <a:pt x="17" y="0"/>
                      <a:pt x="17" y="0"/>
                    </a:cubicBezTo>
                    <a:cubicBezTo>
                      <a:pt x="11" y="0"/>
                      <a:pt x="5" y="1"/>
                      <a:pt x="0" y="4"/>
                    </a:cubicBezTo>
                    <a:cubicBezTo>
                      <a:pt x="33" y="4"/>
                      <a:pt x="33" y="4"/>
                      <a:pt x="33" y="4"/>
                    </a:cubicBezTo>
                    <a:cubicBezTo>
                      <a:pt x="64" y="4"/>
                      <a:pt x="89" y="29"/>
                      <a:pt x="89" y="60"/>
                    </a:cubicBezTo>
                    <a:cubicBezTo>
                      <a:pt x="89" y="151"/>
                      <a:pt x="89" y="151"/>
                      <a:pt x="89" y="151"/>
                    </a:cubicBezTo>
                    <a:cubicBezTo>
                      <a:pt x="89" y="152"/>
                      <a:pt x="89" y="154"/>
                      <a:pt x="89" y="155"/>
                    </a:cubicBezTo>
                    <a:cubicBezTo>
                      <a:pt x="112" y="173"/>
                      <a:pt x="147" y="199"/>
                      <a:pt x="148" y="200"/>
                    </a:cubicBezTo>
                    <a:cubicBezTo>
                      <a:pt x="148" y="201"/>
                      <a:pt x="133" y="162"/>
                      <a:pt x="127" y="145"/>
                    </a:cubicBezTo>
                    <a:cubicBezTo>
                      <a:pt x="133" y="145"/>
                      <a:pt x="133" y="145"/>
                      <a:pt x="133" y="145"/>
                    </a:cubicBezTo>
                    <a:cubicBezTo>
                      <a:pt x="155" y="145"/>
                      <a:pt x="173" y="127"/>
                      <a:pt x="173" y="105"/>
                    </a:cubicBezTo>
                    <a:cubicBezTo>
                      <a:pt x="173" y="40"/>
                      <a:pt x="173" y="40"/>
                      <a:pt x="173" y="40"/>
                    </a:cubicBezTo>
                    <a:cubicBezTo>
                      <a:pt x="173" y="18"/>
                      <a:pt x="155" y="0"/>
                      <a:pt x="133"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1" name="Group 290"/>
            <p:cNvGrpSpPr/>
            <p:nvPr/>
          </p:nvGrpSpPr>
          <p:grpSpPr>
            <a:xfrm>
              <a:off x="766216" y="921404"/>
              <a:ext cx="284633" cy="216727"/>
              <a:chOff x="2070649" y="1631036"/>
              <a:chExt cx="723379" cy="550800"/>
            </a:xfrm>
            <a:solidFill>
              <a:schemeClr val="accent2"/>
            </a:solidFill>
          </p:grpSpPr>
          <p:sp>
            <p:nvSpPr>
              <p:cNvPr id="352" name="Oval 35"/>
              <p:cNvSpPr>
                <a:spLocks noChangeArrowheads="1"/>
              </p:cNvSpPr>
              <p:nvPr/>
            </p:nvSpPr>
            <p:spPr bwMode="auto">
              <a:xfrm>
                <a:off x="2344840" y="2015709"/>
                <a:ext cx="165321" cy="166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3" name="Freeform 36"/>
              <p:cNvSpPr>
                <a:spLocks/>
              </p:cNvSpPr>
              <p:nvPr/>
            </p:nvSpPr>
            <p:spPr bwMode="auto">
              <a:xfrm>
                <a:off x="2228712" y="1861679"/>
                <a:ext cx="405641" cy="169353"/>
              </a:xfrm>
              <a:custGeom>
                <a:avLst/>
                <a:gdLst>
                  <a:gd name="T0" fmla="*/ 105 w 213"/>
                  <a:gd name="T1" fmla="*/ 31 h 89"/>
                  <a:gd name="T2" fmla="*/ 191 w 213"/>
                  <a:gd name="T3" fmla="*/ 89 h 89"/>
                  <a:gd name="T4" fmla="*/ 213 w 213"/>
                  <a:gd name="T5" fmla="*/ 64 h 89"/>
                  <a:gd name="T6" fmla="*/ 105 w 213"/>
                  <a:gd name="T7" fmla="*/ 0 h 89"/>
                  <a:gd name="T8" fmla="*/ 0 w 213"/>
                  <a:gd name="T9" fmla="*/ 58 h 89"/>
                  <a:gd name="T10" fmla="*/ 21 w 213"/>
                  <a:gd name="T11" fmla="*/ 82 h 89"/>
                  <a:gd name="T12" fmla="*/ 105 w 213"/>
                  <a:gd name="T13" fmla="*/ 31 h 89"/>
                </a:gdLst>
                <a:ahLst/>
                <a:cxnLst>
                  <a:cxn ang="0">
                    <a:pos x="T0" y="T1"/>
                  </a:cxn>
                  <a:cxn ang="0">
                    <a:pos x="T2" y="T3"/>
                  </a:cxn>
                  <a:cxn ang="0">
                    <a:pos x="T4" y="T5"/>
                  </a:cxn>
                  <a:cxn ang="0">
                    <a:pos x="T6" y="T7"/>
                  </a:cxn>
                  <a:cxn ang="0">
                    <a:pos x="T8" y="T9"/>
                  </a:cxn>
                  <a:cxn ang="0">
                    <a:pos x="T10" y="T11"/>
                  </a:cxn>
                  <a:cxn ang="0">
                    <a:pos x="T12" y="T13"/>
                  </a:cxn>
                </a:cxnLst>
                <a:rect l="0" t="0" r="r" b="b"/>
                <a:pathLst>
                  <a:path w="213" h="89">
                    <a:moveTo>
                      <a:pt x="105" y="31"/>
                    </a:moveTo>
                    <a:cubicBezTo>
                      <a:pt x="144" y="31"/>
                      <a:pt x="177" y="54"/>
                      <a:pt x="191" y="89"/>
                    </a:cubicBezTo>
                    <a:cubicBezTo>
                      <a:pt x="213" y="64"/>
                      <a:pt x="213" y="64"/>
                      <a:pt x="213" y="64"/>
                    </a:cubicBezTo>
                    <a:cubicBezTo>
                      <a:pt x="192" y="26"/>
                      <a:pt x="152" y="0"/>
                      <a:pt x="105" y="0"/>
                    </a:cubicBezTo>
                    <a:cubicBezTo>
                      <a:pt x="61" y="0"/>
                      <a:pt x="22" y="23"/>
                      <a:pt x="0" y="58"/>
                    </a:cubicBezTo>
                    <a:cubicBezTo>
                      <a:pt x="21" y="82"/>
                      <a:pt x="21" y="82"/>
                      <a:pt x="21" y="82"/>
                    </a:cubicBezTo>
                    <a:cubicBezTo>
                      <a:pt x="37" y="51"/>
                      <a:pt x="68" y="31"/>
                      <a:pt x="105"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4" name="Freeform 37"/>
              <p:cNvSpPr>
                <a:spLocks/>
              </p:cNvSpPr>
              <p:nvPr/>
            </p:nvSpPr>
            <p:spPr bwMode="auto">
              <a:xfrm>
                <a:off x="2157745" y="1749583"/>
                <a:ext cx="549187" cy="195966"/>
              </a:xfrm>
              <a:custGeom>
                <a:avLst/>
                <a:gdLst>
                  <a:gd name="T0" fmla="*/ 142 w 288"/>
                  <a:gd name="T1" fmla="*/ 34 h 103"/>
                  <a:gd name="T2" fmla="*/ 264 w 288"/>
                  <a:gd name="T3" fmla="*/ 103 h 103"/>
                  <a:gd name="T4" fmla="*/ 288 w 288"/>
                  <a:gd name="T5" fmla="*/ 76 h 103"/>
                  <a:gd name="T6" fmla="*/ 142 w 288"/>
                  <a:gd name="T7" fmla="*/ 0 h 103"/>
                  <a:gd name="T8" fmla="*/ 0 w 288"/>
                  <a:gd name="T9" fmla="*/ 71 h 103"/>
                  <a:gd name="T10" fmla="*/ 23 w 288"/>
                  <a:gd name="T11" fmla="*/ 97 h 103"/>
                  <a:gd name="T12" fmla="*/ 142 w 288"/>
                  <a:gd name="T13" fmla="*/ 34 h 103"/>
                </a:gdLst>
                <a:ahLst/>
                <a:cxnLst>
                  <a:cxn ang="0">
                    <a:pos x="T0" y="T1"/>
                  </a:cxn>
                  <a:cxn ang="0">
                    <a:pos x="T2" y="T3"/>
                  </a:cxn>
                  <a:cxn ang="0">
                    <a:pos x="T4" y="T5"/>
                  </a:cxn>
                  <a:cxn ang="0">
                    <a:pos x="T6" y="T7"/>
                  </a:cxn>
                  <a:cxn ang="0">
                    <a:pos x="T8" y="T9"/>
                  </a:cxn>
                  <a:cxn ang="0">
                    <a:pos x="T10" y="T11"/>
                  </a:cxn>
                  <a:cxn ang="0">
                    <a:pos x="T12" y="T13"/>
                  </a:cxn>
                </a:cxnLst>
                <a:rect l="0" t="0" r="r" b="b"/>
                <a:pathLst>
                  <a:path w="288" h="103">
                    <a:moveTo>
                      <a:pt x="142" y="34"/>
                    </a:moveTo>
                    <a:cubicBezTo>
                      <a:pt x="194" y="34"/>
                      <a:pt x="239" y="62"/>
                      <a:pt x="264" y="103"/>
                    </a:cubicBezTo>
                    <a:cubicBezTo>
                      <a:pt x="288" y="76"/>
                      <a:pt x="288" y="76"/>
                      <a:pt x="288" y="76"/>
                    </a:cubicBezTo>
                    <a:cubicBezTo>
                      <a:pt x="256" y="30"/>
                      <a:pt x="202" y="0"/>
                      <a:pt x="142" y="0"/>
                    </a:cubicBezTo>
                    <a:cubicBezTo>
                      <a:pt x="84" y="0"/>
                      <a:pt x="32" y="28"/>
                      <a:pt x="0" y="71"/>
                    </a:cubicBezTo>
                    <a:cubicBezTo>
                      <a:pt x="23" y="97"/>
                      <a:pt x="23" y="97"/>
                      <a:pt x="23" y="97"/>
                    </a:cubicBezTo>
                    <a:cubicBezTo>
                      <a:pt x="49" y="59"/>
                      <a:pt x="93" y="34"/>
                      <a:pt x="142"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5" name="Freeform 38"/>
              <p:cNvSpPr>
                <a:spLocks/>
              </p:cNvSpPr>
              <p:nvPr/>
            </p:nvSpPr>
            <p:spPr bwMode="auto">
              <a:xfrm>
                <a:off x="2070649" y="1631036"/>
                <a:ext cx="723379" cy="229030"/>
              </a:xfrm>
              <a:custGeom>
                <a:avLst/>
                <a:gdLst>
                  <a:gd name="T0" fmla="*/ 188 w 380"/>
                  <a:gd name="T1" fmla="*/ 36 h 120"/>
                  <a:gd name="T2" fmla="*/ 355 w 380"/>
                  <a:gd name="T3" fmla="*/ 120 h 120"/>
                  <a:gd name="T4" fmla="*/ 380 w 380"/>
                  <a:gd name="T5" fmla="*/ 93 h 120"/>
                  <a:gd name="T6" fmla="*/ 188 w 380"/>
                  <a:gd name="T7" fmla="*/ 0 h 120"/>
                  <a:gd name="T8" fmla="*/ 0 w 380"/>
                  <a:gd name="T9" fmla="*/ 88 h 120"/>
                  <a:gd name="T10" fmla="*/ 25 w 380"/>
                  <a:gd name="T11" fmla="*/ 115 h 120"/>
                  <a:gd name="T12" fmla="*/ 188 w 380"/>
                  <a:gd name="T13" fmla="*/ 36 h 120"/>
                </a:gdLst>
                <a:ahLst/>
                <a:cxnLst>
                  <a:cxn ang="0">
                    <a:pos x="T0" y="T1"/>
                  </a:cxn>
                  <a:cxn ang="0">
                    <a:pos x="T2" y="T3"/>
                  </a:cxn>
                  <a:cxn ang="0">
                    <a:pos x="T4" y="T5"/>
                  </a:cxn>
                  <a:cxn ang="0">
                    <a:pos x="T6" y="T7"/>
                  </a:cxn>
                  <a:cxn ang="0">
                    <a:pos x="T8" y="T9"/>
                  </a:cxn>
                  <a:cxn ang="0">
                    <a:pos x="T10" y="T11"/>
                  </a:cxn>
                  <a:cxn ang="0">
                    <a:pos x="T12" y="T13"/>
                  </a:cxn>
                </a:cxnLst>
                <a:rect l="0" t="0" r="r" b="b"/>
                <a:pathLst>
                  <a:path w="380" h="120">
                    <a:moveTo>
                      <a:pt x="188" y="36"/>
                    </a:moveTo>
                    <a:cubicBezTo>
                      <a:pt x="256" y="36"/>
                      <a:pt x="317" y="69"/>
                      <a:pt x="355" y="120"/>
                    </a:cubicBezTo>
                    <a:cubicBezTo>
                      <a:pt x="380" y="93"/>
                      <a:pt x="380" y="93"/>
                      <a:pt x="380" y="93"/>
                    </a:cubicBezTo>
                    <a:cubicBezTo>
                      <a:pt x="335" y="36"/>
                      <a:pt x="266" y="0"/>
                      <a:pt x="188" y="0"/>
                    </a:cubicBezTo>
                    <a:cubicBezTo>
                      <a:pt x="113" y="0"/>
                      <a:pt x="45" y="34"/>
                      <a:pt x="0" y="88"/>
                    </a:cubicBezTo>
                    <a:cubicBezTo>
                      <a:pt x="25" y="115"/>
                      <a:pt x="25" y="115"/>
                      <a:pt x="25" y="115"/>
                    </a:cubicBezTo>
                    <a:cubicBezTo>
                      <a:pt x="63" y="67"/>
                      <a:pt x="122" y="36"/>
                      <a:pt x="18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2" name="Group 291"/>
            <p:cNvGrpSpPr/>
            <p:nvPr/>
          </p:nvGrpSpPr>
          <p:grpSpPr>
            <a:xfrm>
              <a:off x="510459" y="156354"/>
              <a:ext cx="216727" cy="164687"/>
              <a:chOff x="1420657" y="-313299"/>
              <a:chExt cx="550800" cy="418544"/>
            </a:xfrm>
            <a:solidFill>
              <a:schemeClr val="accent1"/>
            </a:solidFill>
          </p:grpSpPr>
          <p:sp>
            <p:nvSpPr>
              <p:cNvPr id="348" name="Oval 39"/>
              <p:cNvSpPr>
                <a:spLocks noChangeArrowheads="1"/>
              </p:cNvSpPr>
              <p:nvPr/>
            </p:nvSpPr>
            <p:spPr bwMode="auto">
              <a:xfrm>
                <a:off x="1630332" y="-20560"/>
                <a:ext cx="125805" cy="12580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9" name="Freeform 40"/>
              <p:cNvSpPr>
                <a:spLocks/>
              </p:cNvSpPr>
              <p:nvPr/>
            </p:nvSpPr>
            <p:spPr bwMode="auto">
              <a:xfrm>
                <a:off x="1540817" y="-138301"/>
                <a:ext cx="308868" cy="129837"/>
              </a:xfrm>
              <a:custGeom>
                <a:avLst/>
                <a:gdLst>
                  <a:gd name="T0" fmla="*/ 80 w 162"/>
                  <a:gd name="T1" fmla="*/ 23 h 68"/>
                  <a:gd name="T2" fmla="*/ 146 w 162"/>
                  <a:gd name="T3" fmla="*/ 68 h 68"/>
                  <a:gd name="T4" fmla="*/ 162 w 162"/>
                  <a:gd name="T5" fmla="*/ 49 h 68"/>
                  <a:gd name="T6" fmla="*/ 80 w 162"/>
                  <a:gd name="T7" fmla="*/ 0 h 68"/>
                  <a:gd name="T8" fmla="*/ 0 w 162"/>
                  <a:gd name="T9" fmla="*/ 45 h 68"/>
                  <a:gd name="T10" fmla="*/ 16 w 162"/>
                  <a:gd name="T11" fmla="*/ 63 h 68"/>
                  <a:gd name="T12" fmla="*/ 80 w 162"/>
                  <a:gd name="T13" fmla="*/ 23 h 68"/>
                </a:gdLst>
                <a:ahLst/>
                <a:cxnLst>
                  <a:cxn ang="0">
                    <a:pos x="T0" y="T1"/>
                  </a:cxn>
                  <a:cxn ang="0">
                    <a:pos x="T2" y="T3"/>
                  </a:cxn>
                  <a:cxn ang="0">
                    <a:pos x="T4" y="T5"/>
                  </a:cxn>
                  <a:cxn ang="0">
                    <a:pos x="T6" y="T7"/>
                  </a:cxn>
                  <a:cxn ang="0">
                    <a:pos x="T8" y="T9"/>
                  </a:cxn>
                  <a:cxn ang="0">
                    <a:pos x="T10" y="T11"/>
                  </a:cxn>
                  <a:cxn ang="0">
                    <a:pos x="T12" y="T13"/>
                  </a:cxn>
                </a:cxnLst>
                <a:rect l="0" t="0" r="r" b="b"/>
                <a:pathLst>
                  <a:path w="162" h="68">
                    <a:moveTo>
                      <a:pt x="80" y="23"/>
                    </a:moveTo>
                    <a:cubicBezTo>
                      <a:pt x="110" y="23"/>
                      <a:pt x="135" y="42"/>
                      <a:pt x="146" y="68"/>
                    </a:cubicBezTo>
                    <a:cubicBezTo>
                      <a:pt x="162" y="49"/>
                      <a:pt x="162" y="49"/>
                      <a:pt x="162" y="49"/>
                    </a:cubicBezTo>
                    <a:cubicBezTo>
                      <a:pt x="146" y="20"/>
                      <a:pt x="115" y="0"/>
                      <a:pt x="80" y="0"/>
                    </a:cubicBezTo>
                    <a:cubicBezTo>
                      <a:pt x="46" y="0"/>
                      <a:pt x="17" y="18"/>
                      <a:pt x="0" y="45"/>
                    </a:cubicBezTo>
                    <a:cubicBezTo>
                      <a:pt x="16" y="63"/>
                      <a:pt x="16" y="63"/>
                      <a:pt x="16" y="63"/>
                    </a:cubicBezTo>
                    <a:cubicBezTo>
                      <a:pt x="28" y="39"/>
                      <a:pt x="52" y="23"/>
                      <a:pt x="8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0" name="Freeform 41"/>
              <p:cNvSpPr>
                <a:spLocks/>
              </p:cNvSpPr>
              <p:nvPr/>
            </p:nvSpPr>
            <p:spPr bwMode="auto">
              <a:xfrm>
                <a:off x="1487591" y="-223784"/>
                <a:ext cx="416931" cy="148386"/>
              </a:xfrm>
              <a:custGeom>
                <a:avLst/>
                <a:gdLst>
                  <a:gd name="T0" fmla="*/ 108 w 219"/>
                  <a:gd name="T1" fmla="*/ 26 h 78"/>
                  <a:gd name="T2" fmla="*/ 201 w 219"/>
                  <a:gd name="T3" fmla="*/ 78 h 78"/>
                  <a:gd name="T4" fmla="*/ 219 w 219"/>
                  <a:gd name="T5" fmla="*/ 58 h 78"/>
                  <a:gd name="T6" fmla="*/ 108 w 219"/>
                  <a:gd name="T7" fmla="*/ 0 h 78"/>
                  <a:gd name="T8" fmla="*/ 0 w 219"/>
                  <a:gd name="T9" fmla="*/ 54 h 78"/>
                  <a:gd name="T10" fmla="*/ 18 w 219"/>
                  <a:gd name="T11" fmla="*/ 74 h 78"/>
                  <a:gd name="T12" fmla="*/ 108 w 219"/>
                  <a:gd name="T13" fmla="*/ 26 h 78"/>
                </a:gdLst>
                <a:ahLst/>
                <a:cxnLst>
                  <a:cxn ang="0">
                    <a:pos x="T0" y="T1"/>
                  </a:cxn>
                  <a:cxn ang="0">
                    <a:pos x="T2" y="T3"/>
                  </a:cxn>
                  <a:cxn ang="0">
                    <a:pos x="T4" y="T5"/>
                  </a:cxn>
                  <a:cxn ang="0">
                    <a:pos x="T6" y="T7"/>
                  </a:cxn>
                  <a:cxn ang="0">
                    <a:pos x="T8" y="T9"/>
                  </a:cxn>
                  <a:cxn ang="0">
                    <a:pos x="T10" y="T11"/>
                  </a:cxn>
                  <a:cxn ang="0">
                    <a:pos x="T12" y="T13"/>
                  </a:cxn>
                </a:cxnLst>
                <a:rect l="0" t="0" r="r" b="b"/>
                <a:pathLst>
                  <a:path w="219" h="78">
                    <a:moveTo>
                      <a:pt x="108" y="26"/>
                    </a:moveTo>
                    <a:cubicBezTo>
                      <a:pt x="147" y="26"/>
                      <a:pt x="182" y="47"/>
                      <a:pt x="201" y="78"/>
                    </a:cubicBezTo>
                    <a:cubicBezTo>
                      <a:pt x="219" y="58"/>
                      <a:pt x="219" y="58"/>
                      <a:pt x="219" y="58"/>
                    </a:cubicBezTo>
                    <a:cubicBezTo>
                      <a:pt x="195" y="23"/>
                      <a:pt x="154" y="0"/>
                      <a:pt x="108" y="0"/>
                    </a:cubicBezTo>
                    <a:cubicBezTo>
                      <a:pt x="64" y="0"/>
                      <a:pt x="24" y="21"/>
                      <a:pt x="0" y="54"/>
                    </a:cubicBezTo>
                    <a:cubicBezTo>
                      <a:pt x="18" y="74"/>
                      <a:pt x="18" y="74"/>
                      <a:pt x="18" y="74"/>
                    </a:cubicBezTo>
                    <a:cubicBezTo>
                      <a:pt x="37" y="45"/>
                      <a:pt x="70" y="26"/>
                      <a:pt x="10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1" name="Freeform 42"/>
              <p:cNvSpPr>
                <a:spLocks/>
              </p:cNvSpPr>
              <p:nvPr/>
            </p:nvSpPr>
            <p:spPr bwMode="auto">
              <a:xfrm>
                <a:off x="1420657" y="-313299"/>
                <a:ext cx="550800" cy="173385"/>
              </a:xfrm>
              <a:custGeom>
                <a:avLst/>
                <a:gdLst>
                  <a:gd name="T0" fmla="*/ 143 w 289"/>
                  <a:gd name="T1" fmla="*/ 28 h 91"/>
                  <a:gd name="T2" fmla="*/ 270 w 289"/>
                  <a:gd name="T3" fmla="*/ 91 h 91"/>
                  <a:gd name="T4" fmla="*/ 289 w 289"/>
                  <a:gd name="T5" fmla="*/ 71 h 91"/>
                  <a:gd name="T6" fmla="*/ 143 w 289"/>
                  <a:gd name="T7" fmla="*/ 0 h 91"/>
                  <a:gd name="T8" fmla="*/ 0 w 289"/>
                  <a:gd name="T9" fmla="*/ 67 h 91"/>
                  <a:gd name="T10" fmla="*/ 19 w 289"/>
                  <a:gd name="T11" fmla="*/ 87 h 91"/>
                  <a:gd name="T12" fmla="*/ 143 w 289"/>
                  <a:gd name="T13" fmla="*/ 28 h 91"/>
                </a:gdLst>
                <a:ahLst/>
                <a:cxnLst>
                  <a:cxn ang="0">
                    <a:pos x="T0" y="T1"/>
                  </a:cxn>
                  <a:cxn ang="0">
                    <a:pos x="T2" y="T3"/>
                  </a:cxn>
                  <a:cxn ang="0">
                    <a:pos x="T4" y="T5"/>
                  </a:cxn>
                  <a:cxn ang="0">
                    <a:pos x="T6" y="T7"/>
                  </a:cxn>
                  <a:cxn ang="0">
                    <a:pos x="T8" y="T9"/>
                  </a:cxn>
                  <a:cxn ang="0">
                    <a:pos x="T10" y="T11"/>
                  </a:cxn>
                  <a:cxn ang="0">
                    <a:pos x="T12" y="T13"/>
                  </a:cxn>
                </a:cxnLst>
                <a:rect l="0" t="0" r="r" b="b"/>
                <a:pathLst>
                  <a:path w="289" h="91">
                    <a:moveTo>
                      <a:pt x="143" y="28"/>
                    </a:moveTo>
                    <a:cubicBezTo>
                      <a:pt x="195" y="28"/>
                      <a:pt x="241" y="53"/>
                      <a:pt x="270" y="91"/>
                    </a:cubicBezTo>
                    <a:cubicBezTo>
                      <a:pt x="289" y="71"/>
                      <a:pt x="289" y="71"/>
                      <a:pt x="289" y="71"/>
                    </a:cubicBezTo>
                    <a:cubicBezTo>
                      <a:pt x="255" y="28"/>
                      <a:pt x="202" y="0"/>
                      <a:pt x="143" y="0"/>
                    </a:cubicBezTo>
                    <a:cubicBezTo>
                      <a:pt x="85" y="0"/>
                      <a:pt x="34" y="26"/>
                      <a:pt x="0" y="67"/>
                    </a:cubicBezTo>
                    <a:cubicBezTo>
                      <a:pt x="19" y="87"/>
                      <a:pt x="19" y="87"/>
                      <a:pt x="19" y="87"/>
                    </a:cubicBezTo>
                    <a:cubicBezTo>
                      <a:pt x="48" y="51"/>
                      <a:pt x="92" y="28"/>
                      <a:pt x="14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3" name="Group 292"/>
            <p:cNvGrpSpPr/>
            <p:nvPr/>
          </p:nvGrpSpPr>
          <p:grpSpPr>
            <a:xfrm>
              <a:off x="1418300" y="235049"/>
              <a:ext cx="215775" cy="166908"/>
              <a:chOff x="3727889" y="-113301"/>
              <a:chExt cx="548381" cy="424189"/>
            </a:xfrm>
            <a:solidFill>
              <a:schemeClr val="accent2"/>
            </a:solidFill>
          </p:grpSpPr>
          <p:sp>
            <p:nvSpPr>
              <p:cNvPr id="340" name="Oval 43"/>
              <p:cNvSpPr>
                <a:spLocks noChangeArrowheads="1"/>
              </p:cNvSpPr>
              <p:nvPr/>
            </p:nvSpPr>
            <p:spPr bwMode="auto">
              <a:xfrm>
                <a:off x="3954500" y="47987"/>
                <a:ext cx="96773" cy="975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1" name="Freeform 44"/>
              <p:cNvSpPr>
                <a:spLocks/>
              </p:cNvSpPr>
              <p:nvPr/>
            </p:nvSpPr>
            <p:spPr bwMode="auto">
              <a:xfrm>
                <a:off x="4042402" y="-20560"/>
                <a:ext cx="98386" cy="238707"/>
              </a:xfrm>
              <a:custGeom>
                <a:avLst/>
                <a:gdLst>
                  <a:gd name="T0" fmla="*/ 34 w 52"/>
                  <a:gd name="T1" fmla="*/ 61 h 125"/>
                  <a:gd name="T2" fmla="*/ 0 w 52"/>
                  <a:gd name="T3" fmla="*/ 112 h 125"/>
                  <a:gd name="T4" fmla="*/ 15 w 52"/>
                  <a:gd name="T5" fmla="*/ 125 h 125"/>
                  <a:gd name="T6" fmla="*/ 52 w 52"/>
                  <a:gd name="T7" fmla="*/ 61 h 125"/>
                  <a:gd name="T8" fmla="*/ 18 w 52"/>
                  <a:gd name="T9" fmla="*/ 0 h 125"/>
                  <a:gd name="T10" fmla="*/ 4 w 52"/>
                  <a:gd name="T11" fmla="*/ 12 h 125"/>
                  <a:gd name="T12" fmla="*/ 34 w 52"/>
                  <a:gd name="T13" fmla="*/ 61 h 125"/>
                </a:gdLst>
                <a:ahLst/>
                <a:cxnLst>
                  <a:cxn ang="0">
                    <a:pos x="T0" y="T1"/>
                  </a:cxn>
                  <a:cxn ang="0">
                    <a:pos x="T2" y="T3"/>
                  </a:cxn>
                  <a:cxn ang="0">
                    <a:pos x="T4" y="T5"/>
                  </a:cxn>
                  <a:cxn ang="0">
                    <a:pos x="T6" y="T7"/>
                  </a:cxn>
                  <a:cxn ang="0">
                    <a:pos x="T8" y="T9"/>
                  </a:cxn>
                  <a:cxn ang="0">
                    <a:pos x="T10" y="T11"/>
                  </a:cxn>
                  <a:cxn ang="0">
                    <a:pos x="T12" y="T13"/>
                  </a:cxn>
                </a:cxnLst>
                <a:rect l="0" t="0" r="r" b="b"/>
                <a:pathLst>
                  <a:path w="52" h="125">
                    <a:moveTo>
                      <a:pt x="34" y="61"/>
                    </a:moveTo>
                    <a:cubicBezTo>
                      <a:pt x="34" y="84"/>
                      <a:pt x="20" y="104"/>
                      <a:pt x="0" y="112"/>
                    </a:cubicBezTo>
                    <a:cubicBezTo>
                      <a:pt x="15" y="125"/>
                      <a:pt x="15" y="125"/>
                      <a:pt x="15" y="125"/>
                    </a:cubicBezTo>
                    <a:cubicBezTo>
                      <a:pt x="37" y="113"/>
                      <a:pt x="52" y="89"/>
                      <a:pt x="52" y="61"/>
                    </a:cubicBezTo>
                    <a:cubicBezTo>
                      <a:pt x="52" y="35"/>
                      <a:pt x="39" y="13"/>
                      <a:pt x="18" y="0"/>
                    </a:cubicBezTo>
                    <a:cubicBezTo>
                      <a:pt x="4" y="12"/>
                      <a:pt x="4" y="12"/>
                      <a:pt x="4" y="12"/>
                    </a:cubicBezTo>
                    <a:cubicBezTo>
                      <a:pt x="22" y="21"/>
                      <a:pt x="34" y="40"/>
                      <a:pt x="34"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2" name="Freeform 45"/>
              <p:cNvSpPr>
                <a:spLocks/>
              </p:cNvSpPr>
              <p:nvPr/>
            </p:nvSpPr>
            <p:spPr bwMode="auto">
              <a:xfrm>
                <a:off x="4093208" y="-62495"/>
                <a:ext cx="114515" cy="322577"/>
              </a:xfrm>
              <a:custGeom>
                <a:avLst/>
                <a:gdLst>
                  <a:gd name="T0" fmla="*/ 40 w 60"/>
                  <a:gd name="T1" fmla="*/ 83 h 169"/>
                  <a:gd name="T2" fmla="*/ 0 w 60"/>
                  <a:gd name="T3" fmla="*/ 155 h 169"/>
                  <a:gd name="T4" fmla="*/ 15 w 60"/>
                  <a:gd name="T5" fmla="*/ 169 h 169"/>
                  <a:gd name="T6" fmla="*/ 60 w 60"/>
                  <a:gd name="T7" fmla="*/ 83 h 169"/>
                  <a:gd name="T8" fmla="*/ 19 w 60"/>
                  <a:gd name="T9" fmla="*/ 0 h 169"/>
                  <a:gd name="T10" fmla="*/ 3 w 60"/>
                  <a:gd name="T11" fmla="*/ 14 h 169"/>
                  <a:gd name="T12" fmla="*/ 40 w 60"/>
                  <a:gd name="T13" fmla="*/ 83 h 169"/>
                </a:gdLst>
                <a:ahLst/>
                <a:cxnLst>
                  <a:cxn ang="0">
                    <a:pos x="T0" y="T1"/>
                  </a:cxn>
                  <a:cxn ang="0">
                    <a:pos x="T2" y="T3"/>
                  </a:cxn>
                  <a:cxn ang="0">
                    <a:pos x="T4" y="T5"/>
                  </a:cxn>
                  <a:cxn ang="0">
                    <a:pos x="T6" y="T7"/>
                  </a:cxn>
                  <a:cxn ang="0">
                    <a:pos x="T8" y="T9"/>
                  </a:cxn>
                  <a:cxn ang="0">
                    <a:pos x="T10" y="T11"/>
                  </a:cxn>
                  <a:cxn ang="0">
                    <a:pos x="T12" y="T13"/>
                  </a:cxn>
                </a:cxnLst>
                <a:rect l="0" t="0" r="r" b="b"/>
                <a:pathLst>
                  <a:path w="60" h="169">
                    <a:moveTo>
                      <a:pt x="40" y="83"/>
                    </a:moveTo>
                    <a:cubicBezTo>
                      <a:pt x="40" y="114"/>
                      <a:pt x="24" y="140"/>
                      <a:pt x="0" y="155"/>
                    </a:cubicBezTo>
                    <a:cubicBezTo>
                      <a:pt x="15" y="169"/>
                      <a:pt x="15" y="169"/>
                      <a:pt x="15" y="169"/>
                    </a:cubicBezTo>
                    <a:cubicBezTo>
                      <a:pt x="42" y="150"/>
                      <a:pt x="60" y="119"/>
                      <a:pt x="60" y="83"/>
                    </a:cubicBezTo>
                    <a:cubicBezTo>
                      <a:pt x="60" y="49"/>
                      <a:pt x="44" y="19"/>
                      <a:pt x="19" y="0"/>
                    </a:cubicBezTo>
                    <a:cubicBezTo>
                      <a:pt x="3" y="14"/>
                      <a:pt x="3" y="14"/>
                      <a:pt x="3" y="14"/>
                    </a:cubicBezTo>
                    <a:cubicBezTo>
                      <a:pt x="25" y="29"/>
                      <a:pt x="40" y="54"/>
                      <a:pt x="40"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3" name="Freeform 46"/>
              <p:cNvSpPr>
                <a:spLocks/>
              </p:cNvSpPr>
              <p:nvPr/>
            </p:nvSpPr>
            <p:spPr bwMode="auto">
              <a:xfrm>
                <a:off x="4143207" y="-113301"/>
                <a:ext cx="133063" cy="424189"/>
              </a:xfrm>
              <a:custGeom>
                <a:avLst/>
                <a:gdLst>
                  <a:gd name="T0" fmla="*/ 49 w 70"/>
                  <a:gd name="T1" fmla="*/ 110 h 223"/>
                  <a:gd name="T2" fmla="*/ 0 w 70"/>
                  <a:gd name="T3" fmla="*/ 209 h 223"/>
                  <a:gd name="T4" fmla="*/ 16 w 70"/>
                  <a:gd name="T5" fmla="*/ 223 h 223"/>
                  <a:gd name="T6" fmla="*/ 70 w 70"/>
                  <a:gd name="T7" fmla="*/ 110 h 223"/>
                  <a:gd name="T8" fmla="*/ 19 w 70"/>
                  <a:gd name="T9" fmla="*/ 0 h 223"/>
                  <a:gd name="T10" fmla="*/ 3 w 70"/>
                  <a:gd name="T11" fmla="*/ 14 h 223"/>
                  <a:gd name="T12" fmla="*/ 49 w 70"/>
                  <a:gd name="T13" fmla="*/ 110 h 223"/>
                </a:gdLst>
                <a:ahLst/>
                <a:cxnLst>
                  <a:cxn ang="0">
                    <a:pos x="T0" y="T1"/>
                  </a:cxn>
                  <a:cxn ang="0">
                    <a:pos x="T2" y="T3"/>
                  </a:cxn>
                  <a:cxn ang="0">
                    <a:pos x="T4" y="T5"/>
                  </a:cxn>
                  <a:cxn ang="0">
                    <a:pos x="T6" y="T7"/>
                  </a:cxn>
                  <a:cxn ang="0">
                    <a:pos x="T8" y="T9"/>
                  </a:cxn>
                  <a:cxn ang="0">
                    <a:pos x="T10" y="T11"/>
                  </a:cxn>
                  <a:cxn ang="0">
                    <a:pos x="T12" y="T13"/>
                  </a:cxn>
                </a:cxnLst>
                <a:rect l="0" t="0" r="r" b="b"/>
                <a:pathLst>
                  <a:path w="70" h="223">
                    <a:moveTo>
                      <a:pt x="49" y="110"/>
                    </a:moveTo>
                    <a:cubicBezTo>
                      <a:pt x="49" y="151"/>
                      <a:pt x="30" y="186"/>
                      <a:pt x="0" y="209"/>
                    </a:cubicBezTo>
                    <a:cubicBezTo>
                      <a:pt x="16" y="223"/>
                      <a:pt x="16" y="223"/>
                      <a:pt x="16" y="223"/>
                    </a:cubicBezTo>
                    <a:cubicBezTo>
                      <a:pt x="49" y="197"/>
                      <a:pt x="70" y="156"/>
                      <a:pt x="70" y="110"/>
                    </a:cubicBezTo>
                    <a:cubicBezTo>
                      <a:pt x="70" y="66"/>
                      <a:pt x="50" y="26"/>
                      <a:pt x="19" y="0"/>
                    </a:cubicBezTo>
                    <a:cubicBezTo>
                      <a:pt x="3" y="14"/>
                      <a:pt x="3" y="14"/>
                      <a:pt x="3" y="14"/>
                    </a:cubicBezTo>
                    <a:cubicBezTo>
                      <a:pt x="31" y="37"/>
                      <a:pt x="49" y="71"/>
                      <a:pt x="49"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4" name="Oval 47"/>
              <p:cNvSpPr>
                <a:spLocks noChangeArrowheads="1"/>
              </p:cNvSpPr>
              <p:nvPr/>
            </p:nvSpPr>
            <p:spPr bwMode="auto">
              <a:xfrm>
                <a:off x="3952887" y="52019"/>
                <a:ext cx="96773" cy="975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5" name="Freeform 48"/>
              <p:cNvSpPr>
                <a:spLocks/>
              </p:cNvSpPr>
              <p:nvPr/>
            </p:nvSpPr>
            <p:spPr bwMode="auto">
              <a:xfrm>
                <a:off x="3863371" y="-20560"/>
                <a:ext cx="98386" cy="238707"/>
              </a:xfrm>
              <a:custGeom>
                <a:avLst/>
                <a:gdLst>
                  <a:gd name="T0" fmla="*/ 18 w 52"/>
                  <a:gd name="T1" fmla="*/ 64 h 125"/>
                  <a:gd name="T2" fmla="*/ 52 w 52"/>
                  <a:gd name="T3" fmla="*/ 13 h 125"/>
                  <a:gd name="T4" fmla="*/ 38 w 52"/>
                  <a:gd name="T5" fmla="*/ 0 h 125"/>
                  <a:gd name="T6" fmla="*/ 0 w 52"/>
                  <a:gd name="T7" fmla="*/ 64 h 125"/>
                  <a:gd name="T8" fmla="*/ 34 w 52"/>
                  <a:gd name="T9" fmla="*/ 125 h 125"/>
                  <a:gd name="T10" fmla="*/ 48 w 52"/>
                  <a:gd name="T11" fmla="*/ 113 h 125"/>
                  <a:gd name="T12" fmla="*/ 18 w 52"/>
                  <a:gd name="T13" fmla="*/ 64 h 125"/>
                </a:gdLst>
                <a:ahLst/>
                <a:cxnLst>
                  <a:cxn ang="0">
                    <a:pos x="T0" y="T1"/>
                  </a:cxn>
                  <a:cxn ang="0">
                    <a:pos x="T2" y="T3"/>
                  </a:cxn>
                  <a:cxn ang="0">
                    <a:pos x="T4" y="T5"/>
                  </a:cxn>
                  <a:cxn ang="0">
                    <a:pos x="T6" y="T7"/>
                  </a:cxn>
                  <a:cxn ang="0">
                    <a:pos x="T8" y="T9"/>
                  </a:cxn>
                  <a:cxn ang="0">
                    <a:pos x="T10" y="T11"/>
                  </a:cxn>
                  <a:cxn ang="0">
                    <a:pos x="T12" y="T13"/>
                  </a:cxn>
                </a:cxnLst>
                <a:rect l="0" t="0" r="r" b="b"/>
                <a:pathLst>
                  <a:path w="52" h="125">
                    <a:moveTo>
                      <a:pt x="18" y="64"/>
                    </a:moveTo>
                    <a:cubicBezTo>
                      <a:pt x="18" y="41"/>
                      <a:pt x="32" y="21"/>
                      <a:pt x="52" y="13"/>
                    </a:cubicBezTo>
                    <a:cubicBezTo>
                      <a:pt x="38" y="0"/>
                      <a:pt x="38" y="0"/>
                      <a:pt x="38" y="0"/>
                    </a:cubicBezTo>
                    <a:cubicBezTo>
                      <a:pt x="15" y="12"/>
                      <a:pt x="0" y="36"/>
                      <a:pt x="0" y="64"/>
                    </a:cubicBezTo>
                    <a:cubicBezTo>
                      <a:pt x="0" y="90"/>
                      <a:pt x="14" y="113"/>
                      <a:pt x="34" y="125"/>
                    </a:cubicBezTo>
                    <a:cubicBezTo>
                      <a:pt x="48" y="113"/>
                      <a:pt x="48" y="113"/>
                      <a:pt x="48" y="113"/>
                    </a:cubicBezTo>
                    <a:cubicBezTo>
                      <a:pt x="30" y="104"/>
                      <a:pt x="18" y="85"/>
                      <a:pt x="18"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6" name="Freeform 49"/>
              <p:cNvSpPr>
                <a:spLocks/>
              </p:cNvSpPr>
              <p:nvPr/>
            </p:nvSpPr>
            <p:spPr bwMode="auto">
              <a:xfrm>
                <a:off x="3796437" y="-62495"/>
                <a:ext cx="116128" cy="322577"/>
              </a:xfrm>
              <a:custGeom>
                <a:avLst/>
                <a:gdLst>
                  <a:gd name="T0" fmla="*/ 20 w 61"/>
                  <a:gd name="T1" fmla="*/ 86 h 169"/>
                  <a:gd name="T2" fmla="*/ 61 w 61"/>
                  <a:gd name="T3" fmla="*/ 14 h 169"/>
                  <a:gd name="T4" fmla="*/ 45 w 61"/>
                  <a:gd name="T5" fmla="*/ 0 h 169"/>
                  <a:gd name="T6" fmla="*/ 0 w 61"/>
                  <a:gd name="T7" fmla="*/ 86 h 169"/>
                  <a:gd name="T8" fmla="*/ 42 w 61"/>
                  <a:gd name="T9" fmla="*/ 169 h 169"/>
                  <a:gd name="T10" fmla="*/ 57 w 61"/>
                  <a:gd name="T11" fmla="*/ 155 h 169"/>
                  <a:gd name="T12" fmla="*/ 20 w 61"/>
                  <a:gd name="T13" fmla="*/ 86 h 169"/>
                </a:gdLst>
                <a:ahLst/>
                <a:cxnLst>
                  <a:cxn ang="0">
                    <a:pos x="T0" y="T1"/>
                  </a:cxn>
                  <a:cxn ang="0">
                    <a:pos x="T2" y="T3"/>
                  </a:cxn>
                  <a:cxn ang="0">
                    <a:pos x="T4" y="T5"/>
                  </a:cxn>
                  <a:cxn ang="0">
                    <a:pos x="T6" y="T7"/>
                  </a:cxn>
                  <a:cxn ang="0">
                    <a:pos x="T8" y="T9"/>
                  </a:cxn>
                  <a:cxn ang="0">
                    <a:pos x="T10" y="T11"/>
                  </a:cxn>
                  <a:cxn ang="0">
                    <a:pos x="T12" y="T13"/>
                  </a:cxn>
                </a:cxnLst>
                <a:rect l="0" t="0" r="r" b="b"/>
                <a:pathLst>
                  <a:path w="61" h="169">
                    <a:moveTo>
                      <a:pt x="20" y="86"/>
                    </a:moveTo>
                    <a:cubicBezTo>
                      <a:pt x="20" y="55"/>
                      <a:pt x="36" y="29"/>
                      <a:pt x="61" y="14"/>
                    </a:cubicBezTo>
                    <a:cubicBezTo>
                      <a:pt x="45" y="0"/>
                      <a:pt x="45" y="0"/>
                      <a:pt x="45" y="0"/>
                    </a:cubicBezTo>
                    <a:cubicBezTo>
                      <a:pt x="18" y="19"/>
                      <a:pt x="0" y="50"/>
                      <a:pt x="0" y="86"/>
                    </a:cubicBezTo>
                    <a:cubicBezTo>
                      <a:pt x="0" y="120"/>
                      <a:pt x="16" y="150"/>
                      <a:pt x="42" y="169"/>
                    </a:cubicBezTo>
                    <a:cubicBezTo>
                      <a:pt x="57" y="155"/>
                      <a:pt x="57" y="155"/>
                      <a:pt x="57" y="155"/>
                    </a:cubicBezTo>
                    <a:cubicBezTo>
                      <a:pt x="35" y="140"/>
                      <a:pt x="20" y="115"/>
                      <a:pt x="2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7" name="Freeform 50"/>
              <p:cNvSpPr>
                <a:spLocks/>
              </p:cNvSpPr>
              <p:nvPr/>
            </p:nvSpPr>
            <p:spPr bwMode="auto">
              <a:xfrm>
                <a:off x="3727889" y="-113301"/>
                <a:ext cx="133063" cy="424189"/>
              </a:xfrm>
              <a:custGeom>
                <a:avLst/>
                <a:gdLst>
                  <a:gd name="T0" fmla="*/ 21 w 70"/>
                  <a:gd name="T1" fmla="*/ 113 h 223"/>
                  <a:gd name="T2" fmla="*/ 70 w 70"/>
                  <a:gd name="T3" fmla="*/ 14 h 223"/>
                  <a:gd name="T4" fmla="*/ 54 w 70"/>
                  <a:gd name="T5" fmla="*/ 0 h 223"/>
                  <a:gd name="T6" fmla="*/ 0 w 70"/>
                  <a:gd name="T7" fmla="*/ 113 h 223"/>
                  <a:gd name="T8" fmla="*/ 51 w 70"/>
                  <a:gd name="T9" fmla="*/ 223 h 223"/>
                  <a:gd name="T10" fmla="*/ 67 w 70"/>
                  <a:gd name="T11" fmla="*/ 209 h 223"/>
                  <a:gd name="T12" fmla="*/ 21 w 70"/>
                  <a:gd name="T13" fmla="*/ 113 h 223"/>
                </a:gdLst>
                <a:ahLst/>
                <a:cxnLst>
                  <a:cxn ang="0">
                    <a:pos x="T0" y="T1"/>
                  </a:cxn>
                  <a:cxn ang="0">
                    <a:pos x="T2" y="T3"/>
                  </a:cxn>
                  <a:cxn ang="0">
                    <a:pos x="T4" y="T5"/>
                  </a:cxn>
                  <a:cxn ang="0">
                    <a:pos x="T6" y="T7"/>
                  </a:cxn>
                  <a:cxn ang="0">
                    <a:pos x="T8" y="T9"/>
                  </a:cxn>
                  <a:cxn ang="0">
                    <a:pos x="T10" y="T11"/>
                  </a:cxn>
                  <a:cxn ang="0">
                    <a:pos x="T12" y="T13"/>
                  </a:cxn>
                </a:cxnLst>
                <a:rect l="0" t="0" r="r" b="b"/>
                <a:pathLst>
                  <a:path w="70" h="223">
                    <a:moveTo>
                      <a:pt x="21" y="113"/>
                    </a:moveTo>
                    <a:cubicBezTo>
                      <a:pt x="21" y="73"/>
                      <a:pt x="40" y="37"/>
                      <a:pt x="70" y="14"/>
                    </a:cubicBezTo>
                    <a:cubicBezTo>
                      <a:pt x="54" y="0"/>
                      <a:pt x="54" y="0"/>
                      <a:pt x="54" y="0"/>
                    </a:cubicBezTo>
                    <a:cubicBezTo>
                      <a:pt x="21" y="26"/>
                      <a:pt x="0" y="67"/>
                      <a:pt x="0" y="113"/>
                    </a:cubicBezTo>
                    <a:cubicBezTo>
                      <a:pt x="0" y="157"/>
                      <a:pt x="20" y="197"/>
                      <a:pt x="51" y="223"/>
                    </a:cubicBezTo>
                    <a:cubicBezTo>
                      <a:pt x="67" y="209"/>
                      <a:pt x="67" y="209"/>
                      <a:pt x="67" y="209"/>
                    </a:cubicBezTo>
                    <a:cubicBezTo>
                      <a:pt x="39" y="186"/>
                      <a:pt x="21" y="152"/>
                      <a:pt x="21" y="1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4" name="Group 293"/>
            <p:cNvGrpSpPr/>
            <p:nvPr/>
          </p:nvGrpSpPr>
          <p:grpSpPr>
            <a:xfrm>
              <a:off x="214403" y="643435"/>
              <a:ext cx="159610" cy="224978"/>
              <a:chOff x="668246" y="924591"/>
              <a:chExt cx="405640" cy="571769"/>
            </a:xfrm>
            <a:solidFill>
              <a:schemeClr val="accent4"/>
            </a:solidFill>
          </p:grpSpPr>
          <p:sp>
            <p:nvSpPr>
              <p:cNvPr id="338" name="Freeform 51"/>
              <p:cNvSpPr>
                <a:spLocks/>
              </p:cNvSpPr>
              <p:nvPr/>
            </p:nvSpPr>
            <p:spPr bwMode="auto">
              <a:xfrm>
                <a:off x="668246" y="1272975"/>
                <a:ext cx="293545" cy="223385"/>
              </a:xfrm>
              <a:custGeom>
                <a:avLst/>
                <a:gdLst>
                  <a:gd name="T0" fmla="*/ 144 w 154"/>
                  <a:gd name="T1" fmla="*/ 31 h 117"/>
                  <a:gd name="T2" fmla="*/ 94 w 154"/>
                  <a:gd name="T3" fmla="*/ 101 h 117"/>
                  <a:gd name="T4" fmla="*/ 9 w 154"/>
                  <a:gd name="T5" fmla="*/ 86 h 117"/>
                  <a:gd name="T6" fmla="*/ 59 w 154"/>
                  <a:gd name="T7" fmla="*/ 16 h 117"/>
                  <a:gd name="T8" fmla="*/ 144 w 154"/>
                  <a:gd name="T9" fmla="*/ 31 h 117"/>
                </a:gdLst>
                <a:ahLst/>
                <a:cxnLst>
                  <a:cxn ang="0">
                    <a:pos x="T0" y="T1"/>
                  </a:cxn>
                  <a:cxn ang="0">
                    <a:pos x="T2" y="T3"/>
                  </a:cxn>
                  <a:cxn ang="0">
                    <a:pos x="T4" y="T5"/>
                  </a:cxn>
                  <a:cxn ang="0">
                    <a:pos x="T6" y="T7"/>
                  </a:cxn>
                  <a:cxn ang="0">
                    <a:pos x="T8" y="T9"/>
                  </a:cxn>
                </a:cxnLst>
                <a:rect l="0" t="0" r="r" b="b"/>
                <a:pathLst>
                  <a:path w="154" h="117">
                    <a:moveTo>
                      <a:pt x="144" y="31"/>
                    </a:moveTo>
                    <a:cubicBezTo>
                      <a:pt x="154" y="54"/>
                      <a:pt x="132" y="86"/>
                      <a:pt x="94" y="101"/>
                    </a:cubicBezTo>
                    <a:cubicBezTo>
                      <a:pt x="57" y="117"/>
                      <a:pt x="19" y="110"/>
                      <a:pt x="9" y="86"/>
                    </a:cubicBezTo>
                    <a:cubicBezTo>
                      <a:pt x="0" y="63"/>
                      <a:pt x="22" y="31"/>
                      <a:pt x="59" y="16"/>
                    </a:cubicBezTo>
                    <a:cubicBezTo>
                      <a:pt x="96" y="0"/>
                      <a:pt x="134" y="7"/>
                      <a:pt x="14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9" name="Freeform 52"/>
              <p:cNvSpPr>
                <a:spLocks/>
              </p:cNvSpPr>
              <p:nvPr/>
            </p:nvSpPr>
            <p:spPr bwMode="auto">
              <a:xfrm>
                <a:off x="918243" y="924591"/>
                <a:ext cx="155643" cy="437899"/>
              </a:xfrm>
              <a:custGeom>
                <a:avLst/>
                <a:gdLst>
                  <a:gd name="T0" fmla="*/ 37 w 193"/>
                  <a:gd name="T1" fmla="*/ 543 h 543"/>
                  <a:gd name="T2" fmla="*/ 37 w 193"/>
                  <a:gd name="T3" fmla="*/ 227 h 543"/>
                  <a:gd name="T4" fmla="*/ 193 w 193"/>
                  <a:gd name="T5" fmla="*/ 142 h 543"/>
                  <a:gd name="T6" fmla="*/ 193 w 193"/>
                  <a:gd name="T7" fmla="*/ 0 h 543"/>
                  <a:gd name="T8" fmla="*/ 0 w 193"/>
                  <a:gd name="T9" fmla="*/ 85 h 543"/>
                  <a:gd name="T10" fmla="*/ 0 w 193"/>
                  <a:gd name="T11" fmla="*/ 520 h 543"/>
                  <a:gd name="T12" fmla="*/ 37 w 193"/>
                  <a:gd name="T13" fmla="*/ 543 h 543"/>
                </a:gdLst>
                <a:ahLst/>
                <a:cxnLst>
                  <a:cxn ang="0">
                    <a:pos x="T0" y="T1"/>
                  </a:cxn>
                  <a:cxn ang="0">
                    <a:pos x="T2" y="T3"/>
                  </a:cxn>
                  <a:cxn ang="0">
                    <a:pos x="T4" y="T5"/>
                  </a:cxn>
                  <a:cxn ang="0">
                    <a:pos x="T6" y="T7"/>
                  </a:cxn>
                  <a:cxn ang="0">
                    <a:pos x="T8" y="T9"/>
                  </a:cxn>
                  <a:cxn ang="0">
                    <a:pos x="T10" y="T11"/>
                  </a:cxn>
                  <a:cxn ang="0">
                    <a:pos x="T12" y="T13"/>
                  </a:cxn>
                </a:cxnLst>
                <a:rect l="0" t="0" r="r" b="b"/>
                <a:pathLst>
                  <a:path w="193" h="543">
                    <a:moveTo>
                      <a:pt x="37" y="543"/>
                    </a:moveTo>
                    <a:lnTo>
                      <a:pt x="37" y="227"/>
                    </a:lnTo>
                    <a:lnTo>
                      <a:pt x="193" y="142"/>
                    </a:lnTo>
                    <a:lnTo>
                      <a:pt x="193" y="0"/>
                    </a:lnTo>
                    <a:lnTo>
                      <a:pt x="0" y="85"/>
                    </a:lnTo>
                    <a:lnTo>
                      <a:pt x="0" y="520"/>
                    </a:lnTo>
                    <a:lnTo>
                      <a:pt x="37" y="5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5" name="Group 294"/>
            <p:cNvGrpSpPr/>
            <p:nvPr/>
          </p:nvGrpSpPr>
          <p:grpSpPr>
            <a:xfrm>
              <a:off x="1625825" y="467324"/>
              <a:ext cx="70444" cy="99003"/>
              <a:chOff x="4255303" y="477015"/>
              <a:chExt cx="179030" cy="251611"/>
            </a:xfrm>
          </p:grpSpPr>
          <p:sp>
            <p:nvSpPr>
              <p:cNvPr id="336" name="Freeform 53"/>
              <p:cNvSpPr>
                <a:spLocks/>
              </p:cNvSpPr>
              <p:nvPr/>
            </p:nvSpPr>
            <p:spPr bwMode="auto">
              <a:xfrm>
                <a:off x="4255303" y="631046"/>
                <a:ext cx="131450" cy="97580"/>
              </a:xfrm>
              <a:custGeom>
                <a:avLst/>
                <a:gdLst>
                  <a:gd name="T0" fmla="*/ 64 w 69"/>
                  <a:gd name="T1" fmla="*/ 13 h 51"/>
                  <a:gd name="T2" fmla="*/ 42 w 69"/>
                  <a:gd name="T3" fmla="*/ 44 h 51"/>
                  <a:gd name="T4" fmla="*/ 5 w 69"/>
                  <a:gd name="T5" fmla="*/ 38 h 51"/>
                  <a:gd name="T6" fmla="*/ 27 w 69"/>
                  <a:gd name="T7" fmla="*/ 6 h 51"/>
                  <a:gd name="T8" fmla="*/ 64 w 69"/>
                  <a:gd name="T9" fmla="*/ 13 h 51"/>
                </a:gdLst>
                <a:ahLst/>
                <a:cxnLst>
                  <a:cxn ang="0">
                    <a:pos x="T0" y="T1"/>
                  </a:cxn>
                  <a:cxn ang="0">
                    <a:pos x="T2" y="T3"/>
                  </a:cxn>
                  <a:cxn ang="0">
                    <a:pos x="T4" y="T5"/>
                  </a:cxn>
                  <a:cxn ang="0">
                    <a:pos x="T6" y="T7"/>
                  </a:cxn>
                  <a:cxn ang="0">
                    <a:pos x="T8" y="T9"/>
                  </a:cxn>
                </a:cxnLst>
                <a:rect l="0" t="0" r="r" b="b"/>
                <a:pathLst>
                  <a:path w="69" h="51">
                    <a:moveTo>
                      <a:pt x="64" y="13"/>
                    </a:moveTo>
                    <a:cubicBezTo>
                      <a:pt x="69" y="24"/>
                      <a:pt x="59" y="38"/>
                      <a:pt x="42" y="44"/>
                    </a:cubicBezTo>
                    <a:cubicBezTo>
                      <a:pt x="26" y="51"/>
                      <a:pt x="9" y="48"/>
                      <a:pt x="5" y="38"/>
                    </a:cubicBezTo>
                    <a:cubicBezTo>
                      <a:pt x="0" y="27"/>
                      <a:pt x="10" y="13"/>
                      <a:pt x="27" y="6"/>
                    </a:cubicBezTo>
                    <a:cubicBezTo>
                      <a:pt x="43" y="0"/>
                      <a:pt x="60" y="3"/>
                      <a:pt x="64" y="13"/>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7" name="Freeform 54"/>
              <p:cNvSpPr>
                <a:spLocks/>
              </p:cNvSpPr>
              <p:nvPr/>
            </p:nvSpPr>
            <p:spPr bwMode="auto">
              <a:xfrm>
                <a:off x="4365785" y="477015"/>
                <a:ext cx="68548" cy="191934"/>
              </a:xfrm>
              <a:custGeom>
                <a:avLst/>
                <a:gdLst>
                  <a:gd name="T0" fmla="*/ 17 w 85"/>
                  <a:gd name="T1" fmla="*/ 238 h 238"/>
                  <a:gd name="T2" fmla="*/ 17 w 85"/>
                  <a:gd name="T3" fmla="*/ 99 h 238"/>
                  <a:gd name="T4" fmla="*/ 85 w 85"/>
                  <a:gd name="T5" fmla="*/ 61 h 238"/>
                  <a:gd name="T6" fmla="*/ 85 w 85"/>
                  <a:gd name="T7" fmla="*/ 0 h 238"/>
                  <a:gd name="T8" fmla="*/ 0 w 85"/>
                  <a:gd name="T9" fmla="*/ 38 h 238"/>
                  <a:gd name="T10" fmla="*/ 0 w 85"/>
                  <a:gd name="T11" fmla="*/ 229 h 238"/>
                  <a:gd name="T12" fmla="*/ 17 w 85"/>
                  <a:gd name="T13" fmla="*/ 238 h 238"/>
                </a:gdLst>
                <a:ahLst/>
                <a:cxnLst>
                  <a:cxn ang="0">
                    <a:pos x="T0" y="T1"/>
                  </a:cxn>
                  <a:cxn ang="0">
                    <a:pos x="T2" y="T3"/>
                  </a:cxn>
                  <a:cxn ang="0">
                    <a:pos x="T4" y="T5"/>
                  </a:cxn>
                  <a:cxn ang="0">
                    <a:pos x="T6" y="T7"/>
                  </a:cxn>
                  <a:cxn ang="0">
                    <a:pos x="T8" y="T9"/>
                  </a:cxn>
                  <a:cxn ang="0">
                    <a:pos x="T10" y="T11"/>
                  </a:cxn>
                  <a:cxn ang="0">
                    <a:pos x="T12" y="T13"/>
                  </a:cxn>
                </a:cxnLst>
                <a:rect l="0" t="0" r="r" b="b"/>
                <a:pathLst>
                  <a:path w="85" h="238">
                    <a:moveTo>
                      <a:pt x="17" y="238"/>
                    </a:moveTo>
                    <a:lnTo>
                      <a:pt x="17" y="99"/>
                    </a:lnTo>
                    <a:lnTo>
                      <a:pt x="85" y="61"/>
                    </a:lnTo>
                    <a:lnTo>
                      <a:pt x="85" y="0"/>
                    </a:lnTo>
                    <a:lnTo>
                      <a:pt x="0" y="38"/>
                    </a:lnTo>
                    <a:lnTo>
                      <a:pt x="0" y="229"/>
                    </a:lnTo>
                    <a:lnTo>
                      <a:pt x="17" y="238"/>
                    </a:ln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6" name="Group 295"/>
            <p:cNvGrpSpPr/>
            <p:nvPr/>
          </p:nvGrpSpPr>
          <p:grpSpPr>
            <a:xfrm>
              <a:off x="1707693" y="691350"/>
              <a:ext cx="70444" cy="99638"/>
              <a:chOff x="4463365" y="1046364"/>
              <a:chExt cx="179030" cy="253224"/>
            </a:xfrm>
            <a:solidFill>
              <a:schemeClr val="accent6"/>
            </a:solidFill>
          </p:grpSpPr>
          <p:sp>
            <p:nvSpPr>
              <p:cNvPr id="334" name="Freeform 55"/>
              <p:cNvSpPr>
                <a:spLocks/>
              </p:cNvSpPr>
              <p:nvPr/>
            </p:nvSpPr>
            <p:spPr bwMode="auto">
              <a:xfrm>
                <a:off x="4463365" y="1200395"/>
                <a:ext cx="129031" cy="99193"/>
              </a:xfrm>
              <a:custGeom>
                <a:avLst/>
                <a:gdLst>
                  <a:gd name="T0" fmla="*/ 64 w 68"/>
                  <a:gd name="T1" fmla="*/ 14 h 52"/>
                  <a:gd name="T2" fmla="*/ 42 w 68"/>
                  <a:gd name="T3" fmla="*/ 45 h 52"/>
                  <a:gd name="T4" fmla="*/ 4 w 68"/>
                  <a:gd name="T5" fmla="*/ 38 h 52"/>
                  <a:gd name="T6" fmla="*/ 26 w 68"/>
                  <a:gd name="T7" fmla="*/ 7 h 52"/>
                  <a:gd name="T8" fmla="*/ 64 w 68"/>
                  <a:gd name="T9" fmla="*/ 14 h 52"/>
                </a:gdLst>
                <a:ahLst/>
                <a:cxnLst>
                  <a:cxn ang="0">
                    <a:pos x="T0" y="T1"/>
                  </a:cxn>
                  <a:cxn ang="0">
                    <a:pos x="T2" y="T3"/>
                  </a:cxn>
                  <a:cxn ang="0">
                    <a:pos x="T4" y="T5"/>
                  </a:cxn>
                  <a:cxn ang="0">
                    <a:pos x="T6" y="T7"/>
                  </a:cxn>
                  <a:cxn ang="0">
                    <a:pos x="T8" y="T9"/>
                  </a:cxn>
                </a:cxnLst>
                <a:rect l="0" t="0" r="r" b="b"/>
                <a:pathLst>
                  <a:path w="68" h="52">
                    <a:moveTo>
                      <a:pt x="64" y="14"/>
                    </a:moveTo>
                    <a:cubicBezTo>
                      <a:pt x="68" y="24"/>
                      <a:pt x="58" y="38"/>
                      <a:pt x="42" y="45"/>
                    </a:cubicBezTo>
                    <a:cubicBezTo>
                      <a:pt x="25" y="52"/>
                      <a:pt x="9" y="49"/>
                      <a:pt x="4" y="38"/>
                    </a:cubicBezTo>
                    <a:cubicBezTo>
                      <a:pt x="0" y="28"/>
                      <a:pt x="10" y="14"/>
                      <a:pt x="26" y="7"/>
                    </a:cubicBezTo>
                    <a:cubicBezTo>
                      <a:pt x="43" y="0"/>
                      <a:pt x="59" y="3"/>
                      <a:pt x="6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5" name="Freeform 56"/>
              <p:cNvSpPr>
                <a:spLocks/>
              </p:cNvSpPr>
              <p:nvPr/>
            </p:nvSpPr>
            <p:spPr bwMode="auto">
              <a:xfrm>
                <a:off x="4573847" y="1046364"/>
                <a:ext cx="68548" cy="194353"/>
              </a:xfrm>
              <a:custGeom>
                <a:avLst/>
                <a:gdLst>
                  <a:gd name="T0" fmla="*/ 16 w 85"/>
                  <a:gd name="T1" fmla="*/ 241 h 241"/>
                  <a:gd name="T2" fmla="*/ 16 w 85"/>
                  <a:gd name="T3" fmla="*/ 102 h 241"/>
                  <a:gd name="T4" fmla="*/ 85 w 85"/>
                  <a:gd name="T5" fmla="*/ 64 h 241"/>
                  <a:gd name="T6" fmla="*/ 85 w 85"/>
                  <a:gd name="T7" fmla="*/ 0 h 241"/>
                  <a:gd name="T8" fmla="*/ 0 w 85"/>
                  <a:gd name="T9" fmla="*/ 38 h 241"/>
                  <a:gd name="T10" fmla="*/ 0 w 85"/>
                  <a:gd name="T11" fmla="*/ 232 h 241"/>
                  <a:gd name="T12" fmla="*/ 16 w 85"/>
                  <a:gd name="T13" fmla="*/ 241 h 241"/>
                </a:gdLst>
                <a:ahLst/>
                <a:cxnLst>
                  <a:cxn ang="0">
                    <a:pos x="T0" y="T1"/>
                  </a:cxn>
                  <a:cxn ang="0">
                    <a:pos x="T2" y="T3"/>
                  </a:cxn>
                  <a:cxn ang="0">
                    <a:pos x="T4" y="T5"/>
                  </a:cxn>
                  <a:cxn ang="0">
                    <a:pos x="T6" y="T7"/>
                  </a:cxn>
                  <a:cxn ang="0">
                    <a:pos x="T8" y="T9"/>
                  </a:cxn>
                  <a:cxn ang="0">
                    <a:pos x="T10" y="T11"/>
                  </a:cxn>
                  <a:cxn ang="0">
                    <a:pos x="T12" y="T13"/>
                  </a:cxn>
                </a:cxnLst>
                <a:rect l="0" t="0" r="r" b="b"/>
                <a:pathLst>
                  <a:path w="85" h="241">
                    <a:moveTo>
                      <a:pt x="16" y="241"/>
                    </a:moveTo>
                    <a:lnTo>
                      <a:pt x="16" y="102"/>
                    </a:lnTo>
                    <a:lnTo>
                      <a:pt x="85" y="64"/>
                    </a:lnTo>
                    <a:lnTo>
                      <a:pt x="85" y="0"/>
                    </a:lnTo>
                    <a:lnTo>
                      <a:pt x="0" y="38"/>
                    </a:lnTo>
                    <a:lnTo>
                      <a:pt x="0" y="232"/>
                    </a:lnTo>
                    <a:lnTo>
                      <a:pt x="16" y="2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7" name="Group 296"/>
            <p:cNvGrpSpPr/>
            <p:nvPr/>
          </p:nvGrpSpPr>
          <p:grpSpPr>
            <a:xfrm>
              <a:off x="543460" y="1236183"/>
              <a:ext cx="203082" cy="165004"/>
              <a:chOff x="1504527" y="2431028"/>
              <a:chExt cx="516123" cy="419350"/>
            </a:xfrm>
            <a:solidFill>
              <a:schemeClr val="accent5"/>
            </a:solidFill>
          </p:grpSpPr>
          <p:sp>
            <p:nvSpPr>
              <p:cNvPr id="330" name="Freeform 57"/>
              <p:cNvSpPr>
                <a:spLocks/>
              </p:cNvSpPr>
              <p:nvPr/>
            </p:nvSpPr>
            <p:spPr bwMode="auto">
              <a:xfrm>
                <a:off x="1799685" y="2440705"/>
                <a:ext cx="219352" cy="261288"/>
              </a:xfrm>
              <a:custGeom>
                <a:avLst/>
                <a:gdLst>
                  <a:gd name="T0" fmla="*/ 115 w 115"/>
                  <a:gd name="T1" fmla="*/ 137 h 137"/>
                  <a:gd name="T2" fmla="*/ 82 w 115"/>
                  <a:gd name="T3" fmla="*/ 8 h 137"/>
                  <a:gd name="T4" fmla="*/ 78 w 115"/>
                  <a:gd name="T5" fmla="*/ 0 h 137"/>
                  <a:gd name="T6" fmla="*/ 0 w 115"/>
                  <a:gd name="T7" fmla="*/ 92 h 137"/>
                  <a:gd name="T8" fmla="*/ 115 w 115"/>
                  <a:gd name="T9" fmla="*/ 137 h 137"/>
                </a:gdLst>
                <a:ahLst/>
                <a:cxnLst>
                  <a:cxn ang="0">
                    <a:pos x="T0" y="T1"/>
                  </a:cxn>
                  <a:cxn ang="0">
                    <a:pos x="T2" y="T3"/>
                  </a:cxn>
                  <a:cxn ang="0">
                    <a:pos x="T4" y="T5"/>
                  </a:cxn>
                  <a:cxn ang="0">
                    <a:pos x="T6" y="T7"/>
                  </a:cxn>
                  <a:cxn ang="0">
                    <a:pos x="T8" y="T9"/>
                  </a:cxn>
                </a:cxnLst>
                <a:rect l="0" t="0" r="r" b="b"/>
                <a:pathLst>
                  <a:path w="115" h="137">
                    <a:moveTo>
                      <a:pt x="115" y="137"/>
                    </a:moveTo>
                    <a:cubicBezTo>
                      <a:pt x="82" y="8"/>
                      <a:pt x="82" y="8"/>
                      <a:pt x="82" y="8"/>
                    </a:cubicBezTo>
                    <a:cubicBezTo>
                      <a:pt x="81" y="5"/>
                      <a:pt x="80" y="2"/>
                      <a:pt x="78" y="0"/>
                    </a:cubicBezTo>
                    <a:cubicBezTo>
                      <a:pt x="0" y="92"/>
                      <a:pt x="0" y="92"/>
                      <a:pt x="0" y="92"/>
                    </a:cubicBezTo>
                    <a:lnTo>
                      <a:pt x="115" y="1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1" name="Freeform 58"/>
              <p:cNvSpPr>
                <a:spLocks/>
              </p:cNvSpPr>
              <p:nvPr/>
            </p:nvSpPr>
            <p:spPr bwMode="auto">
              <a:xfrm>
                <a:off x="1504527" y="2553607"/>
                <a:ext cx="216933" cy="262094"/>
              </a:xfrm>
              <a:custGeom>
                <a:avLst/>
                <a:gdLst>
                  <a:gd name="T0" fmla="*/ 1 w 114"/>
                  <a:gd name="T1" fmla="*/ 0 h 138"/>
                  <a:gd name="T2" fmla="*/ 1 w 114"/>
                  <a:gd name="T3" fmla="*/ 9 h 138"/>
                  <a:gd name="T4" fmla="*/ 34 w 114"/>
                  <a:gd name="T5" fmla="*/ 138 h 138"/>
                  <a:gd name="T6" fmla="*/ 114 w 114"/>
                  <a:gd name="T7" fmla="*/ 44 h 138"/>
                  <a:gd name="T8" fmla="*/ 1 w 114"/>
                  <a:gd name="T9" fmla="*/ 0 h 138"/>
                </a:gdLst>
                <a:ahLst/>
                <a:cxnLst>
                  <a:cxn ang="0">
                    <a:pos x="T0" y="T1"/>
                  </a:cxn>
                  <a:cxn ang="0">
                    <a:pos x="T2" y="T3"/>
                  </a:cxn>
                  <a:cxn ang="0">
                    <a:pos x="T4" y="T5"/>
                  </a:cxn>
                  <a:cxn ang="0">
                    <a:pos x="T6" y="T7"/>
                  </a:cxn>
                  <a:cxn ang="0">
                    <a:pos x="T8" y="T9"/>
                  </a:cxn>
                </a:cxnLst>
                <a:rect l="0" t="0" r="r" b="b"/>
                <a:pathLst>
                  <a:path w="114" h="138">
                    <a:moveTo>
                      <a:pt x="1" y="0"/>
                    </a:moveTo>
                    <a:cubicBezTo>
                      <a:pt x="1" y="3"/>
                      <a:pt x="0" y="6"/>
                      <a:pt x="1" y="9"/>
                    </a:cubicBezTo>
                    <a:cubicBezTo>
                      <a:pt x="34" y="138"/>
                      <a:pt x="34" y="138"/>
                      <a:pt x="34" y="138"/>
                    </a:cubicBezTo>
                    <a:cubicBezTo>
                      <a:pt x="114" y="44"/>
                      <a:pt x="114" y="44"/>
                      <a:pt x="114" y="44"/>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2" name="Freeform 59"/>
              <p:cNvSpPr>
                <a:spLocks/>
              </p:cNvSpPr>
              <p:nvPr/>
            </p:nvSpPr>
            <p:spPr bwMode="auto">
              <a:xfrm>
                <a:off x="1523881" y="2431028"/>
                <a:ext cx="401608" cy="194353"/>
              </a:xfrm>
              <a:custGeom>
                <a:avLst/>
                <a:gdLst>
                  <a:gd name="T0" fmla="*/ 211 w 211"/>
                  <a:gd name="T1" fmla="*/ 0 h 102"/>
                  <a:gd name="T2" fmla="*/ 207 w 211"/>
                  <a:gd name="T3" fmla="*/ 1 h 102"/>
                  <a:gd name="T4" fmla="*/ 3 w 211"/>
                  <a:gd name="T5" fmla="*/ 53 h 102"/>
                  <a:gd name="T6" fmla="*/ 0 w 211"/>
                  <a:gd name="T7" fmla="*/ 54 h 102"/>
                  <a:gd name="T8" fmla="*/ 124 w 211"/>
                  <a:gd name="T9" fmla="*/ 102 h 102"/>
                  <a:gd name="T10" fmla="*/ 211 w 211"/>
                  <a:gd name="T11" fmla="*/ 0 h 102"/>
                </a:gdLst>
                <a:ahLst/>
                <a:cxnLst>
                  <a:cxn ang="0">
                    <a:pos x="T0" y="T1"/>
                  </a:cxn>
                  <a:cxn ang="0">
                    <a:pos x="T2" y="T3"/>
                  </a:cxn>
                  <a:cxn ang="0">
                    <a:pos x="T4" y="T5"/>
                  </a:cxn>
                  <a:cxn ang="0">
                    <a:pos x="T6" y="T7"/>
                  </a:cxn>
                  <a:cxn ang="0">
                    <a:pos x="T8" y="T9"/>
                  </a:cxn>
                  <a:cxn ang="0">
                    <a:pos x="T10" y="T11"/>
                  </a:cxn>
                </a:cxnLst>
                <a:rect l="0" t="0" r="r" b="b"/>
                <a:pathLst>
                  <a:path w="211" h="102">
                    <a:moveTo>
                      <a:pt x="211" y="0"/>
                    </a:moveTo>
                    <a:cubicBezTo>
                      <a:pt x="209" y="0"/>
                      <a:pt x="208" y="0"/>
                      <a:pt x="207" y="1"/>
                    </a:cubicBezTo>
                    <a:cubicBezTo>
                      <a:pt x="3" y="53"/>
                      <a:pt x="3" y="53"/>
                      <a:pt x="3" y="53"/>
                    </a:cubicBezTo>
                    <a:cubicBezTo>
                      <a:pt x="2" y="53"/>
                      <a:pt x="1" y="53"/>
                      <a:pt x="0" y="54"/>
                    </a:cubicBezTo>
                    <a:cubicBezTo>
                      <a:pt x="124" y="102"/>
                      <a:pt x="124" y="102"/>
                      <a:pt x="124" y="102"/>
                    </a:cubicBezTo>
                    <a:lnTo>
                      <a:pt x="2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3" name="Freeform 60"/>
              <p:cNvSpPr>
                <a:spLocks/>
              </p:cNvSpPr>
              <p:nvPr/>
            </p:nvSpPr>
            <p:spPr bwMode="auto">
              <a:xfrm>
                <a:off x="1581139" y="2635058"/>
                <a:ext cx="439511" cy="215320"/>
              </a:xfrm>
              <a:custGeom>
                <a:avLst/>
                <a:gdLst>
                  <a:gd name="T0" fmla="*/ 102 w 231"/>
                  <a:gd name="T1" fmla="*/ 6 h 113"/>
                  <a:gd name="T2" fmla="*/ 100 w 231"/>
                  <a:gd name="T3" fmla="*/ 8 h 113"/>
                  <a:gd name="T4" fmla="*/ 99 w 231"/>
                  <a:gd name="T5" fmla="*/ 9 h 113"/>
                  <a:gd name="T6" fmla="*/ 98 w 231"/>
                  <a:gd name="T7" fmla="*/ 9 h 113"/>
                  <a:gd name="T8" fmla="*/ 98 w 231"/>
                  <a:gd name="T9" fmla="*/ 9 h 113"/>
                  <a:gd name="T10" fmla="*/ 98 w 231"/>
                  <a:gd name="T11" fmla="*/ 9 h 113"/>
                  <a:gd name="T12" fmla="*/ 97 w 231"/>
                  <a:gd name="T13" fmla="*/ 9 h 113"/>
                  <a:gd name="T14" fmla="*/ 96 w 231"/>
                  <a:gd name="T15" fmla="*/ 9 h 113"/>
                  <a:gd name="T16" fmla="*/ 94 w 231"/>
                  <a:gd name="T17" fmla="*/ 8 h 113"/>
                  <a:gd name="T18" fmla="*/ 87 w 231"/>
                  <a:gd name="T19" fmla="*/ 6 h 113"/>
                  <a:gd name="T20" fmla="*/ 0 w 231"/>
                  <a:gd name="T21" fmla="*/ 108 h 113"/>
                  <a:gd name="T22" fmla="*/ 15 w 231"/>
                  <a:gd name="T23" fmla="*/ 112 h 113"/>
                  <a:gd name="T24" fmla="*/ 219 w 231"/>
                  <a:gd name="T25" fmla="*/ 60 h 113"/>
                  <a:gd name="T26" fmla="*/ 231 w 231"/>
                  <a:gd name="T27" fmla="*/ 49 h 113"/>
                  <a:gd name="T28" fmla="*/ 107 w 231"/>
                  <a:gd name="T29" fmla="*/ 0 h 113"/>
                  <a:gd name="T30" fmla="*/ 102 w 231"/>
                  <a:gd name="T31"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1" h="113">
                    <a:moveTo>
                      <a:pt x="102" y="6"/>
                    </a:moveTo>
                    <a:cubicBezTo>
                      <a:pt x="101" y="7"/>
                      <a:pt x="100" y="8"/>
                      <a:pt x="100" y="8"/>
                    </a:cubicBezTo>
                    <a:cubicBezTo>
                      <a:pt x="99" y="8"/>
                      <a:pt x="99" y="8"/>
                      <a:pt x="99" y="9"/>
                    </a:cubicBezTo>
                    <a:cubicBezTo>
                      <a:pt x="98" y="9"/>
                      <a:pt x="98" y="9"/>
                      <a:pt x="98" y="9"/>
                    </a:cubicBezTo>
                    <a:cubicBezTo>
                      <a:pt x="98" y="9"/>
                      <a:pt x="98" y="9"/>
                      <a:pt x="98" y="9"/>
                    </a:cubicBezTo>
                    <a:cubicBezTo>
                      <a:pt x="98" y="9"/>
                      <a:pt x="98" y="9"/>
                      <a:pt x="98" y="9"/>
                    </a:cubicBezTo>
                    <a:cubicBezTo>
                      <a:pt x="98" y="9"/>
                      <a:pt x="97" y="9"/>
                      <a:pt x="97" y="9"/>
                    </a:cubicBezTo>
                    <a:cubicBezTo>
                      <a:pt x="97" y="9"/>
                      <a:pt x="96" y="9"/>
                      <a:pt x="96" y="9"/>
                    </a:cubicBezTo>
                    <a:cubicBezTo>
                      <a:pt x="95" y="9"/>
                      <a:pt x="94" y="9"/>
                      <a:pt x="94" y="8"/>
                    </a:cubicBezTo>
                    <a:cubicBezTo>
                      <a:pt x="87" y="6"/>
                      <a:pt x="87" y="6"/>
                      <a:pt x="87" y="6"/>
                    </a:cubicBezTo>
                    <a:cubicBezTo>
                      <a:pt x="0" y="108"/>
                      <a:pt x="0" y="108"/>
                      <a:pt x="0" y="108"/>
                    </a:cubicBezTo>
                    <a:cubicBezTo>
                      <a:pt x="4" y="112"/>
                      <a:pt x="10" y="113"/>
                      <a:pt x="15" y="112"/>
                    </a:cubicBezTo>
                    <a:cubicBezTo>
                      <a:pt x="219" y="60"/>
                      <a:pt x="219" y="60"/>
                      <a:pt x="219" y="60"/>
                    </a:cubicBezTo>
                    <a:cubicBezTo>
                      <a:pt x="225" y="59"/>
                      <a:pt x="229" y="54"/>
                      <a:pt x="231" y="49"/>
                    </a:cubicBezTo>
                    <a:cubicBezTo>
                      <a:pt x="107" y="0"/>
                      <a:pt x="107" y="0"/>
                      <a:pt x="107" y="0"/>
                    </a:cubicBezTo>
                    <a:lnTo>
                      <a:pt x="102"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8" name="Group 297"/>
            <p:cNvGrpSpPr/>
            <p:nvPr/>
          </p:nvGrpSpPr>
          <p:grpSpPr>
            <a:xfrm>
              <a:off x="1309461" y="730380"/>
              <a:ext cx="213871" cy="215775"/>
              <a:chOff x="3451279" y="1145557"/>
              <a:chExt cx="543543" cy="548381"/>
            </a:xfrm>
            <a:solidFill>
              <a:schemeClr val="accent4"/>
            </a:solidFill>
          </p:grpSpPr>
          <p:sp>
            <p:nvSpPr>
              <p:cNvPr id="322" name="Freeform 61"/>
              <p:cNvSpPr>
                <a:spLocks/>
              </p:cNvSpPr>
              <p:nvPr/>
            </p:nvSpPr>
            <p:spPr bwMode="auto">
              <a:xfrm>
                <a:off x="3765792" y="1436683"/>
                <a:ext cx="229030" cy="233062"/>
              </a:xfrm>
              <a:custGeom>
                <a:avLst/>
                <a:gdLst>
                  <a:gd name="T0" fmla="*/ 49 w 120"/>
                  <a:gd name="T1" fmla="*/ 122 h 122"/>
                  <a:gd name="T2" fmla="*/ 117 w 120"/>
                  <a:gd name="T3" fmla="*/ 8 h 122"/>
                  <a:gd name="T4" fmla="*/ 120 w 120"/>
                  <a:gd name="T5" fmla="*/ 0 h 122"/>
                  <a:gd name="T6" fmla="*/ 0 w 120"/>
                  <a:gd name="T7" fmla="*/ 9 h 122"/>
                  <a:gd name="T8" fmla="*/ 49 w 120"/>
                  <a:gd name="T9" fmla="*/ 122 h 122"/>
                </a:gdLst>
                <a:ahLst/>
                <a:cxnLst>
                  <a:cxn ang="0">
                    <a:pos x="T0" y="T1"/>
                  </a:cxn>
                  <a:cxn ang="0">
                    <a:pos x="T2" y="T3"/>
                  </a:cxn>
                  <a:cxn ang="0">
                    <a:pos x="T4" y="T5"/>
                  </a:cxn>
                  <a:cxn ang="0">
                    <a:pos x="T6" y="T7"/>
                  </a:cxn>
                  <a:cxn ang="0">
                    <a:pos x="T8" y="T9"/>
                  </a:cxn>
                </a:cxnLst>
                <a:rect l="0" t="0" r="r" b="b"/>
                <a:pathLst>
                  <a:path w="120" h="122">
                    <a:moveTo>
                      <a:pt x="49" y="122"/>
                    </a:moveTo>
                    <a:cubicBezTo>
                      <a:pt x="117" y="8"/>
                      <a:pt x="117" y="8"/>
                      <a:pt x="117" y="8"/>
                    </a:cubicBezTo>
                    <a:cubicBezTo>
                      <a:pt x="119" y="5"/>
                      <a:pt x="119" y="2"/>
                      <a:pt x="120" y="0"/>
                    </a:cubicBezTo>
                    <a:cubicBezTo>
                      <a:pt x="0" y="9"/>
                      <a:pt x="0" y="9"/>
                      <a:pt x="0" y="9"/>
                    </a:cubicBezTo>
                    <a:lnTo>
                      <a:pt x="49" y="1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3" name="Freeform 62"/>
              <p:cNvSpPr>
                <a:spLocks/>
              </p:cNvSpPr>
              <p:nvPr/>
            </p:nvSpPr>
            <p:spPr bwMode="auto">
              <a:xfrm>
                <a:off x="3460957" y="1202814"/>
                <a:ext cx="234675" cy="230643"/>
              </a:xfrm>
              <a:custGeom>
                <a:avLst/>
                <a:gdLst>
                  <a:gd name="T0" fmla="*/ 74 w 123"/>
                  <a:gd name="T1" fmla="*/ 0 h 121"/>
                  <a:gd name="T2" fmla="*/ 68 w 123"/>
                  <a:gd name="T3" fmla="*/ 6 h 121"/>
                  <a:gd name="T4" fmla="*/ 0 w 123"/>
                  <a:gd name="T5" fmla="*/ 121 h 121"/>
                  <a:gd name="T6" fmla="*/ 123 w 123"/>
                  <a:gd name="T7" fmla="*/ 111 h 121"/>
                  <a:gd name="T8" fmla="*/ 74 w 123"/>
                  <a:gd name="T9" fmla="*/ 0 h 121"/>
                </a:gdLst>
                <a:ahLst/>
                <a:cxnLst>
                  <a:cxn ang="0">
                    <a:pos x="T0" y="T1"/>
                  </a:cxn>
                  <a:cxn ang="0">
                    <a:pos x="T2" y="T3"/>
                  </a:cxn>
                  <a:cxn ang="0">
                    <a:pos x="T4" y="T5"/>
                  </a:cxn>
                  <a:cxn ang="0">
                    <a:pos x="T6" y="T7"/>
                  </a:cxn>
                  <a:cxn ang="0">
                    <a:pos x="T8" y="T9"/>
                  </a:cxn>
                </a:cxnLst>
                <a:rect l="0" t="0" r="r" b="b"/>
                <a:pathLst>
                  <a:path w="123" h="121">
                    <a:moveTo>
                      <a:pt x="74" y="0"/>
                    </a:moveTo>
                    <a:cubicBezTo>
                      <a:pt x="72" y="2"/>
                      <a:pt x="70" y="4"/>
                      <a:pt x="68" y="6"/>
                    </a:cubicBezTo>
                    <a:cubicBezTo>
                      <a:pt x="0" y="121"/>
                      <a:pt x="0" y="121"/>
                      <a:pt x="0" y="121"/>
                    </a:cubicBezTo>
                    <a:cubicBezTo>
                      <a:pt x="123" y="111"/>
                      <a:pt x="123" y="111"/>
                      <a:pt x="123" y="111"/>
                    </a:cubicBezTo>
                    <a:lnTo>
                      <a:pt x="7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4" name="Freeform 63"/>
              <p:cNvSpPr>
                <a:spLocks/>
              </p:cNvSpPr>
              <p:nvPr/>
            </p:nvSpPr>
            <p:spPr bwMode="auto">
              <a:xfrm>
                <a:off x="3628697" y="1200395"/>
                <a:ext cx="354028" cy="233062"/>
              </a:xfrm>
              <a:custGeom>
                <a:avLst/>
                <a:gdLst>
                  <a:gd name="T0" fmla="*/ 186 w 186"/>
                  <a:gd name="T1" fmla="*/ 111 h 122"/>
                  <a:gd name="T2" fmla="*/ 184 w 186"/>
                  <a:gd name="T3" fmla="*/ 109 h 122"/>
                  <a:gd name="T4" fmla="*/ 3 w 186"/>
                  <a:gd name="T5" fmla="*/ 1 h 122"/>
                  <a:gd name="T6" fmla="*/ 0 w 186"/>
                  <a:gd name="T7" fmla="*/ 0 h 122"/>
                  <a:gd name="T8" fmla="*/ 54 w 186"/>
                  <a:gd name="T9" fmla="*/ 122 h 122"/>
                  <a:gd name="T10" fmla="*/ 186 w 186"/>
                  <a:gd name="T11" fmla="*/ 111 h 122"/>
                </a:gdLst>
                <a:ahLst/>
                <a:cxnLst>
                  <a:cxn ang="0">
                    <a:pos x="T0" y="T1"/>
                  </a:cxn>
                  <a:cxn ang="0">
                    <a:pos x="T2" y="T3"/>
                  </a:cxn>
                  <a:cxn ang="0">
                    <a:pos x="T4" y="T5"/>
                  </a:cxn>
                  <a:cxn ang="0">
                    <a:pos x="T6" y="T7"/>
                  </a:cxn>
                  <a:cxn ang="0">
                    <a:pos x="T8" y="T9"/>
                  </a:cxn>
                  <a:cxn ang="0">
                    <a:pos x="T10" y="T11"/>
                  </a:cxn>
                </a:cxnLst>
                <a:rect l="0" t="0" r="r" b="b"/>
                <a:pathLst>
                  <a:path w="186" h="122">
                    <a:moveTo>
                      <a:pt x="186" y="111"/>
                    </a:moveTo>
                    <a:cubicBezTo>
                      <a:pt x="186" y="110"/>
                      <a:pt x="185" y="110"/>
                      <a:pt x="184" y="109"/>
                    </a:cubicBezTo>
                    <a:cubicBezTo>
                      <a:pt x="3" y="1"/>
                      <a:pt x="3" y="1"/>
                      <a:pt x="3" y="1"/>
                    </a:cubicBezTo>
                    <a:cubicBezTo>
                      <a:pt x="2" y="1"/>
                      <a:pt x="1" y="0"/>
                      <a:pt x="0" y="0"/>
                    </a:cubicBezTo>
                    <a:cubicBezTo>
                      <a:pt x="54" y="122"/>
                      <a:pt x="54" y="122"/>
                      <a:pt x="54" y="122"/>
                    </a:cubicBezTo>
                    <a:lnTo>
                      <a:pt x="186"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5" name="Freeform 64"/>
              <p:cNvSpPr>
                <a:spLocks/>
              </p:cNvSpPr>
              <p:nvPr/>
            </p:nvSpPr>
            <p:spPr bwMode="auto">
              <a:xfrm>
                <a:off x="3451279" y="1436683"/>
                <a:ext cx="391125" cy="257255"/>
              </a:xfrm>
              <a:custGeom>
                <a:avLst/>
                <a:gdLst>
                  <a:gd name="T0" fmla="*/ 144 w 205"/>
                  <a:gd name="T1" fmla="*/ 11 h 135"/>
                  <a:gd name="T2" fmla="*/ 141 w 205"/>
                  <a:gd name="T3" fmla="*/ 11 h 135"/>
                  <a:gd name="T4" fmla="*/ 140 w 205"/>
                  <a:gd name="T5" fmla="*/ 11 h 135"/>
                  <a:gd name="T6" fmla="*/ 139 w 205"/>
                  <a:gd name="T7" fmla="*/ 10 h 135"/>
                  <a:gd name="T8" fmla="*/ 139 w 205"/>
                  <a:gd name="T9" fmla="*/ 10 h 135"/>
                  <a:gd name="T10" fmla="*/ 139 w 205"/>
                  <a:gd name="T11" fmla="*/ 10 h 135"/>
                  <a:gd name="T12" fmla="*/ 139 w 205"/>
                  <a:gd name="T13" fmla="*/ 10 h 135"/>
                  <a:gd name="T14" fmla="*/ 138 w 205"/>
                  <a:gd name="T15" fmla="*/ 9 h 135"/>
                  <a:gd name="T16" fmla="*/ 136 w 205"/>
                  <a:gd name="T17" fmla="*/ 7 h 135"/>
                  <a:gd name="T18" fmla="*/ 133 w 205"/>
                  <a:gd name="T19" fmla="*/ 0 h 135"/>
                  <a:gd name="T20" fmla="*/ 0 w 205"/>
                  <a:gd name="T21" fmla="*/ 11 h 135"/>
                  <a:gd name="T22" fmla="*/ 8 w 205"/>
                  <a:gd name="T23" fmla="*/ 25 h 135"/>
                  <a:gd name="T24" fmla="*/ 189 w 205"/>
                  <a:gd name="T25" fmla="*/ 132 h 135"/>
                  <a:gd name="T26" fmla="*/ 205 w 205"/>
                  <a:gd name="T27" fmla="*/ 133 h 135"/>
                  <a:gd name="T28" fmla="*/ 151 w 205"/>
                  <a:gd name="T29" fmla="*/ 11 h 135"/>
                  <a:gd name="T30" fmla="*/ 144 w 205"/>
                  <a:gd name="T31" fmla="*/ 1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135">
                    <a:moveTo>
                      <a:pt x="144" y="11"/>
                    </a:moveTo>
                    <a:cubicBezTo>
                      <a:pt x="143" y="11"/>
                      <a:pt x="142" y="11"/>
                      <a:pt x="141" y="11"/>
                    </a:cubicBezTo>
                    <a:cubicBezTo>
                      <a:pt x="141" y="11"/>
                      <a:pt x="140" y="11"/>
                      <a:pt x="140" y="11"/>
                    </a:cubicBezTo>
                    <a:cubicBezTo>
                      <a:pt x="140" y="11"/>
                      <a:pt x="140" y="11"/>
                      <a:pt x="139" y="10"/>
                    </a:cubicBezTo>
                    <a:cubicBezTo>
                      <a:pt x="139" y="10"/>
                      <a:pt x="139" y="10"/>
                      <a:pt x="139" y="10"/>
                    </a:cubicBezTo>
                    <a:cubicBezTo>
                      <a:pt x="139" y="10"/>
                      <a:pt x="139" y="10"/>
                      <a:pt x="139" y="10"/>
                    </a:cubicBezTo>
                    <a:cubicBezTo>
                      <a:pt x="139" y="10"/>
                      <a:pt x="139" y="10"/>
                      <a:pt x="139" y="10"/>
                    </a:cubicBezTo>
                    <a:cubicBezTo>
                      <a:pt x="138" y="10"/>
                      <a:pt x="138" y="9"/>
                      <a:pt x="138" y="9"/>
                    </a:cubicBezTo>
                    <a:cubicBezTo>
                      <a:pt x="137" y="8"/>
                      <a:pt x="137" y="8"/>
                      <a:pt x="136" y="7"/>
                    </a:cubicBezTo>
                    <a:cubicBezTo>
                      <a:pt x="133" y="0"/>
                      <a:pt x="133" y="0"/>
                      <a:pt x="133" y="0"/>
                    </a:cubicBezTo>
                    <a:cubicBezTo>
                      <a:pt x="0" y="11"/>
                      <a:pt x="0" y="11"/>
                      <a:pt x="0" y="11"/>
                    </a:cubicBezTo>
                    <a:cubicBezTo>
                      <a:pt x="0" y="16"/>
                      <a:pt x="3" y="22"/>
                      <a:pt x="8" y="25"/>
                    </a:cubicBezTo>
                    <a:cubicBezTo>
                      <a:pt x="189" y="132"/>
                      <a:pt x="189" y="132"/>
                      <a:pt x="189" y="132"/>
                    </a:cubicBezTo>
                    <a:cubicBezTo>
                      <a:pt x="194" y="135"/>
                      <a:pt x="200" y="135"/>
                      <a:pt x="205" y="133"/>
                    </a:cubicBezTo>
                    <a:cubicBezTo>
                      <a:pt x="151" y="11"/>
                      <a:pt x="151" y="11"/>
                      <a:pt x="151" y="11"/>
                    </a:cubicBezTo>
                    <a:lnTo>
                      <a:pt x="144"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6" name="Freeform 65"/>
              <p:cNvSpPr>
                <a:spLocks/>
              </p:cNvSpPr>
              <p:nvPr/>
            </p:nvSpPr>
            <p:spPr bwMode="auto">
              <a:xfrm>
                <a:off x="3860952" y="1149589"/>
                <a:ext cx="114515" cy="125805"/>
              </a:xfrm>
              <a:custGeom>
                <a:avLst/>
                <a:gdLst>
                  <a:gd name="T0" fmla="*/ 60 w 60"/>
                  <a:gd name="T1" fmla="*/ 66 h 66"/>
                  <a:gd name="T2" fmla="*/ 35 w 60"/>
                  <a:gd name="T3" fmla="*/ 4 h 66"/>
                  <a:gd name="T4" fmla="*/ 33 w 60"/>
                  <a:gd name="T5" fmla="*/ 0 h 66"/>
                  <a:gd name="T6" fmla="*/ 0 w 60"/>
                  <a:gd name="T7" fmla="*/ 51 h 66"/>
                  <a:gd name="T8" fmla="*/ 60 w 60"/>
                  <a:gd name="T9" fmla="*/ 66 h 66"/>
                </a:gdLst>
                <a:ahLst/>
                <a:cxnLst>
                  <a:cxn ang="0">
                    <a:pos x="T0" y="T1"/>
                  </a:cxn>
                  <a:cxn ang="0">
                    <a:pos x="T2" y="T3"/>
                  </a:cxn>
                  <a:cxn ang="0">
                    <a:pos x="T4" y="T5"/>
                  </a:cxn>
                  <a:cxn ang="0">
                    <a:pos x="T6" y="T7"/>
                  </a:cxn>
                  <a:cxn ang="0">
                    <a:pos x="T8" y="T9"/>
                  </a:cxn>
                </a:cxnLst>
                <a:rect l="0" t="0" r="r" b="b"/>
                <a:pathLst>
                  <a:path w="60" h="66">
                    <a:moveTo>
                      <a:pt x="60" y="66"/>
                    </a:moveTo>
                    <a:cubicBezTo>
                      <a:pt x="35" y="4"/>
                      <a:pt x="35" y="4"/>
                      <a:pt x="35" y="4"/>
                    </a:cubicBezTo>
                    <a:cubicBezTo>
                      <a:pt x="35" y="2"/>
                      <a:pt x="34" y="1"/>
                      <a:pt x="33" y="0"/>
                    </a:cubicBezTo>
                    <a:cubicBezTo>
                      <a:pt x="0" y="51"/>
                      <a:pt x="0" y="51"/>
                      <a:pt x="0" y="51"/>
                    </a:cubicBezTo>
                    <a:lnTo>
                      <a:pt x="60"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7" name="Freeform 66"/>
              <p:cNvSpPr>
                <a:spLocks/>
              </p:cNvSpPr>
              <p:nvPr/>
            </p:nvSpPr>
            <p:spPr bwMode="auto">
              <a:xfrm>
                <a:off x="3710954" y="1233459"/>
                <a:ext cx="112096" cy="125805"/>
              </a:xfrm>
              <a:custGeom>
                <a:avLst/>
                <a:gdLst>
                  <a:gd name="T0" fmla="*/ 0 w 59"/>
                  <a:gd name="T1" fmla="*/ 0 h 66"/>
                  <a:gd name="T2" fmla="*/ 0 w 59"/>
                  <a:gd name="T3" fmla="*/ 4 h 66"/>
                  <a:gd name="T4" fmla="*/ 25 w 59"/>
                  <a:gd name="T5" fmla="*/ 66 h 66"/>
                  <a:gd name="T6" fmla="*/ 59 w 59"/>
                  <a:gd name="T7" fmla="*/ 15 h 66"/>
                  <a:gd name="T8" fmla="*/ 0 w 59"/>
                  <a:gd name="T9" fmla="*/ 0 h 66"/>
                </a:gdLst>
                <a:ahLst/>
                <a:cxnLst>
                  <a:cxn ang="0">
                    <a:pos x="T0" y="T1"/>
                  </a:cxn>
                  <a:cxn ang="0">
                    <a:pos x="T2" y="T3"/>
                  </a:cxn>
                  <a:cxn ang="0">
                    <a:pos x="T4" y="T5"/>
                  </a:cxn>
                  <a:cxn ang="0">
                    <a:pos x="T6" y="T7"/>
                  </a:cxn>
                  <a:cxn ang="0">
                    <a:pos x="T8" y="T9"/>
                  </a:cxn>
                </a:cxnLst>
                <a:rect l="0" t="0" r="r" b="b"/>
                <a:pathLst>
                  <a:path w="59" h="66">
                    <a:moveTo>
                      <a:pt x="0" y="0"/>
                    </a:moveTo>
                    <a:cubicBezTo>
                      <a:pt x="0" y="1"/>
                      <a:pt x="0" y="3"/>
                      <a:pt x="0" y="4"/>
                    </a:cubicBezTo>
                    <a:cubicBezTo>
                      <a:pt x="25" y="66"/>
                      <a:pt x="25" y="66"/>
                      <a:pt x="25" y="66"/>
                    </a:cubicBezTo>
                    <a:cubicBezTo>
                      <a:pt x="59" y="15"/>
                      <a:pt x="59" y="15"/>
                      <a:pt x="59" y="15"/>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8" name="Freeform 67"/>
              <p:cNvSpPr>
                <a:spLocks/>
              </p:cNvSpPr>
              <p:nvPr/>
            </p:nvSpPr>
            <p:spPr bwMode="auto">
              <a:xfrm>
                <a:off x="3718212" y="1145557"/>
                <a:ext cx="192740" cy="106451"/>
              </a:xfrm>
              <a:custGeom>
                <a:avLst/>
                <a:gdLst>
                  <a:gd name="T0" fmla="*/ 101 w 101"/>
                  <a:gd name="T1" fmla="*/ 0 h 56"/>
                  <a:gd name="T2" fmla="*/ 100 w 101"/>
                  <a:gd name="T3" fmla="*/ 1 h 56"/>
                  <a:gd name="T4" fmla="*/ 1 w 101"/>
                  <a:gd name="T5" fmla="*/ 39 h 56"/>
                  <a:gd name="T6" fmla="*/ 0 w 101"/>
                  <a:gd name="T7" fmla="*/ 40 h 56"/>
                  <a:gd name="T8" fmla="*/ 65 w 101"/>
                  <a:gd name="T9" fmla="*/ 56 h 56"/>
                  <a:gd name="T10" fmla="*/ 101 w 101"/>
                  <a:gd name="T11" fmla="*/ 0 h 56"/>
                </a:gdLst>
                <a:ahLst/>
                <a:cxnLst>
                  <a:cxn ang="0">
                    <a:pos x="T0" y="T1"/>
                  </a:cxn>
                  <a:cxn ang="0">
                    <a:pos x="T2" y="T3"/>
                  </a:cxn>
                  <a:cxn ang="0">
                    <a:pos x="T4" y="T5"/>
                  </a:cxn>
                  <a:cxn ang="0">
                    <a:pos x="T6" y="T7"/>
                  </a:cxn>
                  <a:cxn ang="0">
                    <a:pos x="T8" y="T9"/>
                  </a:cxn>
                  <a:cxn ang="0">
                    <a:pos x="T10" y="T11"/>
                  </a:cxn>
                </a:cxnLst>
                <a:rect l="0" t="0" r="r" b="b"/>
                <a:pathLst>
                  <a:path w="101" h="56">
                    <a:moveTo>
                      <a:pt x="101" y="0"/>
                    </a:moveTo>
                    <a:cubicBezTo>
                      <a:pt x="101" y="1"/>
                      <a:pt x="100" y="1"/>
                      <a:pt x="100" y="1"/>
                    </a:cubicBezTo>
                    <a:cubicBezTo>
                      <a:pt x="1" y="39"/>
                      <a:pt x="1" y="39"/>
                      <a:pt x="1" y="39"/>
                    </a:cubicBezTo>
                    <a:cubicBezTo>
                      <a:pt x="1" y="39"/>
                      <a:pt x="0" y="40"/>
                      <a:pt x="0" y="40"/>
                    </a:cubicBezTo>
                    <a:cubicBezTo>
                      <a:pt x="65" y="56"/>
                      <a:pt x="65" y="56"/>
                      <a:pt x="65" y="56"/>
                    </a:cubicBezTo>
                    <a:lnTo>
                      <a:pt x="10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9" name="Freeform 68"/>
              <p:cNvSpPr>
                <a:spLocks/>
              </p:cNvSpPr>
              <p:nvPr/>
            </p:nvSpPr>
            <p:spPr bwMode="auto">
              <a:xfrm>
                <a:off x="3764179" y="1256040"/>
                <a:ext cx="212901" cy="117741"/>
              </a:xfrm>
              <a:custGeom>
                <a:avLst/>
                <a:gdLst>
                  <a:gd name="T0" fmla="*/ 45 w 112"/>
                  <a:gd name="T1" fmla="*/ 4 h 62"/>
                  <a:gd name="T2" fmla="*/ 44 w 112"/>
                  <a:gd name="T3" fmla="*/ 5 h 62"/>
                  <a:gd name="T4" fmla="*/ 44 w 112"/>
                  <a:gd name="T5" fmla="*/ 5 h 62"/>
                  <a:gd name="T6" fmla="*/ 43 w 112"/>
                  <a:gd name="T7" fmla="*/ 5 h 62"/>
                  <a:gd name="T8" fmla="*/ 43 w 112"/>
                  <a:gd name="T9" fmla="*/ 5 h 62"/>
                  <a:gd name="T10" fmla="*/ 43 w 112"/>
                  <a:gd name="T11" fmla="*/ 5 h 62"/>
                  <a:gd name="T12" fmla="*/ 43 w 112"/>
                  <a:gd name="T13" fmla="*/ 5 h 62"/>
                  <a:gd name="T14" fmla="*/ 42 w 112"/>
                  <a:gd name="T15" fmla="*/ 5 h 62"/>
                  <a:gd name="T16" fmla="*/ 41 w 112"/>
                  <a:gd name="T17" fmla="*/ 5 h 62"/>
                  <a:gd name="T18" fmla="*/ 37 w 112"/>
                  <a:gd name="T19" fmla="*/ 4 h 62"/>
                  <a:gd name="T20" fmla="*/ 0 w 112"/>
                  <a:gd name="T21" fmla="*/ 60 h 62"/>
                  <a:gd name="T22" fmla="*/ 8 w 112"/>
                  <a:gd name="T23" fmla="*/ 61 h 62"/>
                  <a:gd name="T24" fmla="*/ 107 w 112"/>
                  <a:gd name="T25" fmla="*/ 23 h 62"/>
                  <a:gd name="T26" fmla="*/ 112 w 112"/>
                  <a:gd name="T27" fmla="*/ 17 h 62"/>
                  <a:gd name="T28" fmla="*/ 47 w 112"/>
                  <a:gd name="T29" fmla="*/ 0 h 62"/>
                  <a:gd name="T30" fmla="*/ 45 w 112"/>
                  <a:gd name="T31"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 h="62">
                    <a:moveTo>
                      <a:pt x="45" y="4"/>
                    </a:moveTo>
                    <a:cubicBezTo>
                      <a:pt x="45" y="4"/>
                      <a:pt x="44" y="4"/>
                      <a:pt x="44" y="5"/>
                    </a:cubicBezTo>
                    <a:cubicBezTo>
                      <a:pt x="44" y="5"/>
                      <a:pt x="44" y="5"/>
                      <a:pt x="44" y="5"/>
                    </a:cubicBezTo>
                    <a:cubicBezTo>
                      <a:pt x="43" y="5"/>
                      <a:pt x="43" y="5"/>
                      <a:pt x="43" y="5"/>
                    </a:cubicBezTo>
                    <a:cubicBezTo>
                      <a:pt x="43" y="5"/>
                      <a:pt x="43" y="5"/>
                      <a:pt x="43" y="5"/>
                    </a:cubicBezTo>
                    <a:cubicBezTo>
                      <a:pt x="43" y="5"/>
                      <a:pt x="43" y="5"/>
                      <a:pt x="43" y="5"/>
                    </a:cubicBezTo>
                    <a:cubicBezTo>
                      <a:pt x="43" y="5"/>
                      <a:pt x="43" y="5"/>
                      <a:pt x="43" y="5"/>
                    </a:cubicBezTo>
                    <a:cubicBezTo>
                      <a:pt x="43" y="5"/>
                      <a:pt x="42" y="5"/>
                      <a:pt x="42" y="5"/>
                    </a:cubicBezTo>
                    <a:cubicBezTo>
                      <a:pt x="42" y="5"/>
                      <a:pt x="41" y="5"/>
                      <a:pt x="41" y="5"/>
                    </a:cubicBezTo>
                    <a:cubicBezTo>
                      <a:pt x="37" y="4"/>
                      <a:pt x="37" y="4"/>
                      <a:pt x="37" y="4"/>
                    </a:cubicBezTo>
                    <a:cubicBezTo>
                      <a:pt x="0" y="60"/>
                      <a:pt x="0" y="60"/>
                      <a:pt x="0" y="60"/>
                    </a:cubicBezTo>
                    <a:cubicBezTo>
                      <a:pt x="3" y="62"/>
                      <a:pt x="6" y="62"/>
                      <a:pt x="8" y="61"/>
                    </a:cubicBezTo>
                    <a:cubicBezTo>
                      <a:pt x="107" y="23"/>
                      <a:pt x="107" y="23"/>
                      <a:pt x="107" y="23"/>
                    </a:cubicBezTo>
                    <a:cubicBezTo>
                      <a:pt x="110" y="22"/>
                      <a:pt x="111" y="20"/>
                      <a:pt x="112" y="17"/>
                    </a:cubicBezTo>
                    <a:cubicBezTo>
                      <a:pt x="47" y="0"/>
                      <a:pt x="47" y="0"/>
                      <a:pt x="47" y="0"/>
                    </a:cubicBezTo>
                    <a:lnTo>
                      <a:pt x="4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99" name="Group 298"/>
            <p:cNvGrpSpPr/>
            <p:nvPr/>
          </p:nvGrpSpPr>
          <p:grpSpPr>
            <a:xfrm>
              <a:off x="1511909" y="962655"/>
              <a:ext cx="211333" cy="175476"/>
              <a:chOff x="3965790" y="1735873"/>
              <a:chExt cx="537091" cy="445963"/>
            </a:xfrm>
            <a:solidFill>
              <a:schemeClr val="accent1"/>
            </a:solidFill>
          </p:grpSpPr>
          <p:sp>
            <p:nvSpPr>
              <p:cNvPr id="318" name="Freeform 69"/>
              <p:cNvSpPr>
                <a:spLocks/>
              </p:cNvSpPr>
              <p:nvPr/>
            </p:nvSpPr>
            <p:spPr bwMode="auto">
              <a:xfrm>
                <a:off x="3965790" y="1905226"/>
                <a:ext cx="366125" cy="276610"/>
              </a:xfrm>
              <a:custGeom>
                <a:avLst/>
                <a:gdLst>
                  <a:gd name="T0" fmla="*/ 76 w 454"/>
                  <a:gd name="T1" fmla="*/ 0 h 343"/>
                  <a:gd name="T2" fmla="*/ 0 w 454"/>
                  <a:gd name="T3" fmla="*/ 343 h 343"/>
                  <a:gd name="T4" fmla="*/ 454 w 454"/>
                  <a:gd name="T5" fmla="*/ 343 h 343"/>
                  <a:gd name="T6" fmla="*/ 373 w 454"/>
                  <a:gd name="T7" fmla="*/ 0 h 343"/>
                  <a:gd name="T8" fmla="*/ 76 w 454"/>
                  <a:gd name="T9" fmla="*/ 0 h 343"/>
                </a:gdLst>
                <a:ahLst/>
                <a:cxnLst>
                  <a:cxn ang="0">
                    <a:pos x="T0" y="T1"/>
                  </a:cxn>
                  <a:cxn ang="0">
                    <a:pos x="T2" y="T3"/>
                  </a:cxn>
                  <a:cxn ang="0">
                    <a:pos x="T4" y="T5"/>
                  </a:cxn>
                  <a:cxn ang="0">
                    <a:pos x="T6" y="T7"/>
                  </a:cxn>
                  <a:cxn ang="0">
                    <a:pos x="T8" y="T9"/>
                  </a:cxn>
                </a:cxnLst>
                <a:rect l="0" t="0" r="r" b="b"/>
                <a:pathLst>
                  <a:path w="454" h="343">
                    <a:moveTo>
                      <a:pt x="76" y="0"/>
                    </a:moveTo>
                    <a:lnTo>
                      <a:pt x="0" y="343"/>
                    </a:lnTo>
                    <a:lnTo>
                      <a:pt x="454" y="343"/>
                    </a:lnTo>
                    <a:lnTo>
                      <a:pt x="373"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9" name="Freeform 70"/>
              <p:cNvSpPr>
                <a:spLocks/>
              </p:cNvSpPr>
              <p:nvPr/>
            </p:nvSpPr>
            <p:spPr bwMode="auto">
              <a:xfrm>
                <a:off x="4223045" y="1869743"/>
                <a:ext cx="279836" cy="247578"/>
              </a:xfrm>
              <a:custGeom>
                <a:avLst/>
                <a:gdLst>
                  <a:gd name="T0" fmla="*/ 137 w 347"/>
                  <a:gd name="T1" fmla="*/ 307 h 307"/>
                  <a:gd name="T2" fmla="*/ 347 w 347"/>
                  <a:gd name="T3" fmla="*/ 307 h 307"/>
                  <a:gd name="T4" fmla="*/ 274 w 347"/>
                  <a:gd name="T5" fmla="*/ 0 h 307"/>
                  <a:gd name="T6" fmla="*/ 5 w 347"/>
                  <a:gd name="T7" fmla="*/ 0 h 307"/>
                  <a:gd name="T8" fmla="*/ 0 w 347"/>
                  <a:gd name="T9" fmla="*/ 26 h 307"/>
                  <a:gd name="T10" fmla="*/ 71 w 347"/>
                  <a:gd name="T11" fmla="*/ 26 h 307"/>
                  <a:gd name="T12" fmla="*/ 137 w 347"/>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347" h="307">
                    <a:moveTo>
                      <a:pt x="137" y="307"/>
                    </a:moveTo>
                    <a:lnTo>
                      <a:pt x="347" y="307"/>
                    </a:lnTo>
                    <a:lnTo>
                      <a:pt x="274" y="0"/>
                    </a:lnTo>
                    <a:lnTo>
                      <a:pt x="5" y="0"/>
                    </a:lnTo>
                    <a:lnTo>
                      <a:pt x="0" y="26"/>
                    </a:lnTo>
                    <a:lnTo>
                      <a:pt x="71" y="26"/>
                    </a:lnTo>
                    <a:lnTo>
                      <a:pt x="137" y="3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0" name="Freeform 71"/>
              <p:cNvSpPr>
                <a:spLocks/>
              </p:cNvSpPr>
              <p:nvPr/>
            </p:nvSpPr>
            <p:spPr bwMode="auto">
              <a:xfrm>
                <a:off x="4055305" y="1777808"/>
                <a:ext cx="173385" cy="142740"/>
              </a:xfrm>
              <a:custGeom>
                <a:avLst/>
                <a:gdLst>
                  <a:gd name="T0" fmla="*/ 91 w 91"/>
                  <a:gd name="T1" fmla="*/ 75 h 75"/>
                  <a:gd name="T2" fmla="*/ 81 w 91"/>
                  <a:gd name="T3" fmla="*/ 75 h 75"/>
                  <a:gd name="T4" fmla="*/ 81 w 91"/>
                  <a:gd name="T5" fmla="*/ 33 h 75"/>
                  <a:gd name="T6" fmla="*/ 46 w 91"/>
                  <a:gd name="T7" fmla="*/ 7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7"/>
                      <a:pt x="46" y="7"/>
                    </a:cubicBezTo>
                    <a:cubicBezTo>
                      <a:pt x="26" y="7"/>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1" name="Freeform 72"/>
              <p:cNvSpPr>
                <a:spLocks/>
              </p:cNvSpPr>
              <p:nvPr/>
            </p:nvSpPr>
            <p:spPr bwMode="auto">
              <a:xfrm>
                <a:off x="4236754" y="1735873"/>
                <a:ext cx="172579" cy="142740"/>
              </a:xfrm>
              <a:custGeom>
                <a:avLst/>
                <a:gdLst>
                  <a:gd name="T0" fmla="*/ 91 w 91"/>
                  <a:gd name="T1" fmla="*/ 75 h 75"/>
                  <a:gd name="T2" fmla="*/ 81 w 91"/>
                  <a:gd name="T3" fmla="*/ 75 h 75"/>
                  <a:gd name="T4" fmla="*/ 81 w 91"/>
                  <a:gd name="T5" fmla="*/ 33 h 75"/>
                  <a:gd name="T6" fmla="*/ 46 w 91"/>
                  <a:gd name="T7" fmla="*/ 8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8"/>
                      <a:pt x="46" y="8"/>
                    </a:cubicBezTo>
                    <a:cubicBezTo>
                      <a:pt x="27" y="8"/>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00" name="Group 299"/>
            <p:cNvGrpSpPr/>
            <p:nvPr/>
          </p:nvGrpSpPr>
          <p:grpSpPr>
            <a:xfrm>
              <a:off x="570432" y="657080"/>
              <a:ext cx="167860" cy="139302"/>
              <a:chOff x="1573074" y="959268"/>
              <a:chExt cx="426608" cy="354029"/>
            </a:xfrm>
            <a:solidFill>
              <a:schemeClr val="accent6"/>
            </a:solidFill>
          </p:grpSpPr>
          <p:sp>
            <p:nvSpPr>
              <p:cNvPr id="314" name="Freeform 73"/>
              <p:cNvSpPr>
                <a:spLocks/>
              </p:cNvSpPr>
              <p:nvPr/>
            </p:nvSpPr>
            <p:spPr bwMode="auto">
              <a:xfrm>
                <a:off x="1573074" y="1093944"/>
                <a:ext cx="291932" cy="219353"/>
              </a:xfrm>
              <a:custGeom>
                <a:avLst/>
                <a:gdLst>
                  <a:gd name="T0" fmla="*/ 59 w 362"/>
                  <a:gd name="T1" fmla="*/ 0 h 272"/>
                  <a:gd name="T2" fmla="*/ 0 w 362"/>
                  <a:gd name="T3" fmla="*/ 272 h 272"/>
                  <a:gd name="T4" fmla="*/ 362 w 362"/>
                  <a:gd name="T5" fmla="*/ 272 h 272"/>
                  <a:gd name="T6" fmla="*/ 298 w 362"/>
                  <a:gd name="T7" fmla="*/ 0 h 272"/>
                  <a:gd name="T8" fmla="*/ 59 w 362"/>
                  <a:gd name="T9" fmla="*/ 0 h 272"/>
                </a:gdLst>
                <a:ahLst/>
                <a:cxnLst>
                  <a:cxn ang="0">
                    <a:pos x="T0" y="T1"/>
                  </a:cxn>
                  <a:cxn ang="0">
                    <a:pos x="T2" y="T3"/>
                  </a:cxn>
                  <a:cxn ang="0">
                    <a:pos x="T4" y="T5"/>
                  </a:cxn>
                  <a:cxn ang="0">
                    <a:pos x="T6" y="T7"/>
                  </a:cxn>
                  <a:cxn ang="0">
                    <a:pos x="T8" y="T9"/>
                  </a:cxn>
                </a:cxnLst>
                <a:rect l="0" t="0" r="r" b="b"/>
                <a:pathLst>
                  <a:path w="362" h="272">
                    <a:moveTo>
                      <a:pt x="59" y="0"/>
                    </a:moveTo>
                    <a:lnTo>
                      <a:pt x="0" y="272"/>
                    </a:lnTo>
                    <a:lnTo>
                      <a:pt x="362" y="272"/>
                    </a:lnTo>
                    <a:lnTo>
                      <a:pt x="298" y="0"/>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5" name="Freeform 74"/>
              <p:cNvSpPr>
                <a:spLocks/>
              </p:cNvSpPr>
              <p:nvPr/>
            </p:nvSpPr>
            <p:spPr bwMode="auto">
              <a:xfrm>
                <a:off x="1777104" y="1063300"/>
                <a:ext cx="222578" cy="198385"/>
              </a:xfrm>
              <a:custGeom>
                <a:avLst/>
                <a:gdLst>
                  <a:gd name="T0" fmla="*/ 109 w 276"/>
                  <a:gd name="T1" fmla="*/ 246 h 246"/>
                  <a:gd name="T2" fmla="*/ 276 w 276"/>
                  <a:gd name="T3" fmla="*/ 246 h 246"/>
                  <a:gd name="T4" fmla="*/ 220 w 276"/>
                  <a:gd name="T5" fmla="*/ 0 h 246"/>
                  <a:gd name="T6" fmla="*/ 5 w 276"/>
                  <a:gd name="T7" fmla="*/ 0 h 246"/>
                  <a:gd name="T8" fmla="*/ 0 w 276"/>
                  <a:gd name="T9" fmla="*/ 22 h 246"/>
                  <a:gd name="T10" fmla="*/ 57 w 276"/>
                  <a:gd name="T11" fmla="*/ 22 h 246"/>
                  <a:gd name="T12" fmla="*/ 109 w 276"/>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276" h="246">
                    <a:moveTo>
                      <a:pt x="109" y="246"/>
                    </a:moveTo>
                    <a:lnTo>
                      <a:pt x="276" y="246"/>
                    </a:lnTo>
                    <a:lnTo>
                      <a:pt x="220" y="0"/>
                    </a:lnTo>
                    <a:lnTo>
                      <a:pt x="5" y="0"/>
                    </a:lnTo>
                    <a:lnTo>
                      <a:pt x="0" y="22"/>
                    </a:lnTo>
                    <a:lnTo>
                      <a:pt x="57" y="22"/>
                    </a:lnTo>
                    <a:lnTo>
                      <a:pt x="109" y="2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6" name="Freeform 75"/>
              <p:cNvSpPr>
                <a:spLocks/>
              </p:cNvSpPr>
              <p:nvPr/>
            </p:nvSpPr>
            <p:spPr bwMode="auto">
              <a:xfrm>
                <a:off x="1644041" y="991526"/>
                <a:ext cx="138708"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2"/>
                      <a:pt x="17" y="0"/>
                      <a:pt x="37" y="0"/>
                    </a:cubicBezTo>
                    <a:cubicBezTo>
                      <a:pt x="57" y="0"/>
                      <a:pt x="73" y="12"/>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7" name="Freeform 76"/>
              <p:cNvSpPr>
                <a:spLocks/>
              </p:cNvSpPr>
              <p:nvPr/>
            </p:nvSpPr>
            <p:spPr bwMode="auto">
              <a:xfrm>
                <a:off x="1788394" y="959268"/>
                <a:ext cx="139515"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1"/>
                      <a:pt x="17" y="0"/>
                      <a:pt x="37" y="0"/>
                    </a:cubicBezTo>
                    <a:cubicBezTo>
                      <a:pt x="57" y="0"/>
                      <a:pt x="73" y="11"/>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01" name="Group 300"/>
            <p:cNvGrpSpPr/>
            <p:nvPr/>
          </p:nvGrpSpPr>
          <p:grpSpPr>
            <a:xfrm>
              <a:off x="865853" y="551096"/>
              <a:ext cx="178966" cy="233228"/>
              <a:chOff x="2323872" y="689916"/>
              <a:chExt cx="454834" cy="592736"/>
            </a:xfrm>
            <a:solidFill>
              <a:schemeClr val="accent3"/>
            </a:solidFill>
          </p:grpSpPr>
          <p:sp>
            <p:nvSpPr>
              <p:cNvPr id="312" name="Freeform 77"/>
              <p:cNvSpPr>
                <a:spLocks/>
              </p:cNvSpPr>
              <p:nvPr/>
            </p:nvSpPr>
            <p:spPr bwMode="auto">
              <a:xfrm>
                <a:off x="2323872" y="979429"/>
                <a:ext cx="454834" cy="303223"/>
              </a:xfrm>
              <a:custGeom>
                <a:avLst/>
                <a:gdLst>
                  <a:gd name="T0" fmla="*/ 239 w 239"/>
                  <a:gd name="T1" fmla="*/ 159 h 159"/>
                  <a:gd name="T2" fmla="*/ 119 w 239"/>
                  <a:gd name="T3" fmla="*/ 0 h 159"/>
                  <a:gd name="T4" fmla="*/ 0 w 239"/>
                  <a:gd name="T5" fmla="*/ 159 h 159"/>
                  <a:gd name="T6" fmla="*/ 239 w 239"/>
                  <a:gd name="T7" fmla="*/ 159 h 159"/>
                </a:gdLst>
                <a:ahLst/>
                <a:cxnLst>
                  <a:cxn ang="0">
                    <a:pos x="T0" y="T1"/>
                  </a:cxn>
                  <a:cxn ang="0">
                    <a:pos x="T2" y="T3"/>
                  </a:cxn>
                  <a:cxn ang="0">
                    <a:pos x="T4" y="T5"/>
                  </a:cxn>
                  <a:cxn ang="0">
                    <a:pos x="T6" y="T7"/>
                  </a:cxn>
                </a:cxnLst>
                <a:rect l="0" t="0" r="r" b="b"/>
                <a:pathLst>
                  <a:path w="239" h="159">
                    <a:moveTo>
                      <a:pt x="239" y="159"/>
                    </a:moveTo>
                    <a:cubicBezTo>
                      <a:pt x="239" y="71"/>
                      <a:pt x="185" y="0"/>
                      <a:pt x="119" y="0"/>
                    </a:cubicBezTo>
                    <a:cubicBezTo>
                      <a:pt x="53" y="0"/>
                      <a:pt x="0" y="71"/>
                      <a:pt x="0" y="159"/>
                    </a:cubicBezTo>
                    <a:lnTo>
                      <a:pt x="239" y="1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3" name="Oval 78"/>
              <p:cNvSpPr>
                <a:spLocks noChangeArrowheads="1"/>
              </p:cNvSpPr>
              <p:nvPr/>
            </p:nvSpPr>
            <p:spPr bwMode="auto">
              <a:xfrm>
                <a:off x="2413388" y="689916"/>
                <a:ext cx="268545" cy="2693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02" name="Group 301"/>
            <p:cNvGrpSpPr/>
            <p:nvPr/>
          </p:nvGrpSpPr>
          <p:grpSpPr>
            <a:xfrm>
              <a:off x="312771" y="399101"/>
              <a:ext cx="113917" cy="146917"/>
              <a:chOff x="918243" y="303630"/>
              <a:chExt cx="289513" cy="373383"/>
            </a:xfrm>
            <a:solidFill>
              <a:schemeClr val="accent3"/>
            </a:solidFill>
          </p:grpSpPr>
          <p:sp>
            <p:nvSpPr>
              <p:cNvPr id="310" name="Freeform 79"/>
              <p:cNvSpPr>
                <a:spLocks/>
              </p:cNvSpPr>
              <p:nvPr/>
            </p:nvSpPr>
            <p:spPr bwMode="auto">
              <a:xfrm>
                <a:off x="918243" y="486692"/>
                <a:ext cx="289513" cy="190321"/>
              </a:xfrm>
              <a:custGeom>
                <a:avLst/>
                <a:gdLst>
                  <a:gd name="T0" fmla="*/ 152 w 152"/>
                  <a:gd name="T1" fmla="*/ 100 h 100"/>
                  <a:gd name="T2" fmla="*/ 76 w 152"/>
                  <a:gd name="T3" fmla="*/ 0 h 100"/>
                  <a:gd name="T4" fmla="*/ 0 w 152"/>
                  <a:gd name="T5" fmla="*/ 100 h 100"/>
                  <a:gd name="T6" fmla="*/ 152 w 152"/>
                  <a:gd name="T7" fmla="*/ 100 h 100"/>
                </a:gdLst>
                <a:ahLst/>
                <a:cxnLst>
                  <a:cxn ang="0">
                    <a:pos x="T0" y="T1"/>
                  </a:cxn>
                  <a:cxn ang="0">
                    <a:pos x="T2" y="T3"/>
                  </a:cxn>
                  <a:cxn ang="0">
                    <a:pos x="T4" y="T5"/>
                  </a:cxn>
                  <a:cxn ang="0">
                    <a:pos x="T6" y="T7"/>
                  </a:cxn>
                </a:cxnLst>
                <a:rect l="0" t="0" r="r" b="b"/>
                <a:pathLst>
                  <a:path w="152" h="100">
                    <a:moveTo>
                      <a:pt x="152" y="100"/>
                    </a:moveTo>
                    <a:cubicBezTo>
                      <a:pt x="152" y="45"/>
                      <a:pt x="118" y="0"/>
                      <a:pt x="76" y="0"/>
                    </a:cubicBezTo>
                    <a:cubicBezTo>
                      <a:pt x="34" y="0"/>
                      <a:pt x="0" y="45"/>
                      <a:pt x="0" y="100"/>
                    </a:cubicBezTo>
                    <a:lnTo>
                      <a:pt x="152"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1" name="Oval 80"/>
              <p:cNvSpPr>
                <a:spLocks noChangeArrowheads="1"/>
              </p:cNvSpPr>
              <p:nvPr/>
            </p:nvSpPr>
            <p:spPr bwMode="auto">
              <a:xfrm>
                <a:off x="974694" y="303630"/>
                <a:ext cx="170159" cy="1693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03" name="Freeform 81"/>
            <p:cNvSpPr>
              <a:spLocks noEditPoints="1"/>
            </p:cNvSpPr>
            <p:nvPr/>
          </p:nvSpPr>
          <p:spPr bwMode="auto">
            <a:xfrm>
              <a:off x="1177775" y="467324"/>
              <a:ext cx="184995" cy="178967"/>
            </a:xfrm>
            <a:custGeom>
              <a:avLst/>
              <a:gdLst>
                <a:gd name="T0" fmla="*/ 210 w 247"/>
                <a:gd name="T1" fmla="*/ 176 h 239"/>
                <a:gd name="T2" fmla="*/ 157 w 247"/>
                <a:gd name="T3" fmla="*/ 196 h 239"/>
                <a:gd name="T4" fmla="*/ 142 w 247"/>
                <a:gd name="T5" fmla="*/ 187 h 239"/>
                <a:gd name="T6" fmla="*/ 120 w 247"/>
                <a:gd name="T7" fmla="*/ 189 h 239"/>
                <a:gd name="T8" fmla="*/ 97 w 247"/>
                <a:gd name="T9" fmla="*/ 194 h 239"/>
                <a:gd name="T10" fmla="*/ 65 w 247"/>
                <a:gd name="T11" fmla="*/ 176 h 239"/>
                <a:gd name="T12" fmla="*/ 62 w 247"/>
                <a:gd name="T13" fmla="*/ 129 h 239"/>
                <a:gd name="T14" fmla="*/ 100 w 247"/>
                <a:gd name="T15" fmla="*/ 68 h 239"/>
                <a:gd name="T16" fmla="*/ 146 w 247"/>
                <a:gd name="T17" fmla="*/ 52 h 239"/>
                <a:gd name="T18" fmla="*/ 165 w 247"/>
                <a:gd name="T19" fmla="*/ 62 h 239"/>
                <a:gd name="T20" fmla="*/ 181 w 247"/>
                <a:gd name="T21" fmla="*/ 58 h 239"/>
                <a:gd name="T22" fmla="*/ 168 w 247"/>
                <a:gd name="T23" fmla="*/ 154 h 239"/>
                <a:gd name="T24" fmla="*/ 163 w 247"/>
                <a:gd name="T25" fmla="*/ 172 h 239"/>
                <a:gd name="T26" fmla="*/ 170 w 247"/>
                <a:gd name="T27" fmla="*/ 179 h 239"/>
                <a:gd name="T28" fmla="*/ 213 w 247"/>
                <a:gd name="T29" fmla="*/ 153 h 239"/>
                <a:gd name="T30" fmla="*/ 206 w 247"/>
                <a:gd name="T31" fmla="*/ 40 h 239"/>
                <a:gd name="T32" fmla="*/ 143 w 247"/>
                <a:gd name="T33" fmla="*/ 17 h 239"/>
                <a:gd name="T34" fmla="*/ 133 w 247"/>
                <a:gd name="T35" fmla="*/ 17 h 239"/>
                <a:gd name="T36" fmla="*/ 21 w 247"/>
                <a:gd name="T37" fmla="*/ 133 h 239"/>
                <a:gd name="T38" fmla="*/ 125 w 247"/>
                <a:gd name="T39" fmla="*/ 223 h 239"/>
                <a:gd name="T40" fmla="*/ 216 w 247"/>
                <a:gd name="T41" fmla="*/ 193 h 239"/>
                <a:gd name="T42" fmla="*/ 180 w 247"/>
                <a:gd name="T43" fmla="*/ 228 h 239"/>
                <a:gd name="T44" fmla="*/ 38 w 247"/>
                <a:gd name="T45" fmla="*/ 211 h 239"/>
                <a:gd name="T46" fmla="*/ 37 w 247"/>
                <a:gd name="T47" fmla="*/ 45 h 239"/>
                <a:gd name="T48" fmla="*/ 215 w 247"/>
                <a:gd name="T49" fmla="*/ 27 h 239"/>
                <a:gd name="T50" fmla="*/ 242 w 247"/>
                <a:gd name="T51" fmla="*/ 130 h 239"/>
                <a:gd name="T52" fmla="*/ 145 w 247"/>
                <a:gd name="T53" fmla="*/ 65 h 239"/>
                <a:gd name="T54" fmla="*/ 95 w 247"/>
                <a:gd name="T55" fmla="*/ 116 h 239"/>
                <a:gd name="T56" fmla="*/ 83 w 247"/>
                <a:gd name="T57" fmla="*/ 161 h 239"/>
                <a:gd name="T58" fmla="*/ 93 w 247"/>
                <a:gd name="T59" fmla="*/ 179 h 239"/>
                <a:gd name="T60" fmla="*/ 136 w 247"/>
                <a:gd name="T61" fmla="*/ 158 h 239"/>
                <a:gd name="T62" fmla="*/ 149 w 247"/>
                <a:gd name="T63" fmla="*/ 132 h 239"/>
                <a:gd name="T64" fmla="*/ 164 w 247"/>
                <a:gd name="T65" fmla="*/ 85 h 239"/>
                <a:gd name="T66" fmla="*/ 153 w 247"/>
                <a:gd name="T67" fmla="*/ 6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7" h="239">
                  <a:moveTo>
                    <a:pt x="242" y="130"/>
                  </a:moveTo>
                  <a:cubicBezTo>
                    <a:pt x="236" y="148"/>
                    <a:pt x="226" y="163"/>
                    <a:pt x="210" y="176"/>
                  </a:cubicBezTo>
                  <a:cubicBezTo>
                    <a:pt x="195" y="190"/>
                    <a:pt x="179" y="197"/>
                    <a:pt x="163" y="197"/>
                  </a:cubicBezTo>
                  <a:cubicBezTo>
                    <a:pt x="157" y="196"/>
                    <a:pt x="157" y="196"/>
                    <a:pt x="157" y="196"/>
                  </a:cubicBezTo>
                  <a:cubicBezTo>
                    <a:pt x="156" y="196"/>
                    <a:pt x="153" y="196"/>
                    <a:pt x="150" y="195"/>
                  </a:cubicBezTo>
                  <a:cubicBezTo>
                    <a:pt x="147" y="194"/>
                    <a:pt x="144" y="191"/>
                    <a:pt x="142" y="187"/>
                  </a:cubicBezTo>
                  <a:cubicBezTo>
                    <a:pt x="139" y="176"/>
                    <a:pt x="139" y="176"/>
                    <a:pt x="139" y="176"/>
                  </a:cubicBezTo>
                  <a:cubicBezTo>
                    <a:pt x="133" y="181"/>
                    <a:pt x="126" y="186"/>
                    <a:pt x="120" y="189"/>
                  </a:cubicBezTo>
                  <a:cubicBezTo>
                    <a:pt x="116" y="190"/>
                    <a:pt x="113" y="191"/>
                    <a:pt x="109" y="192"/>
                  </a:cubicBezTo>
                  <a:cubicBezTo>
                    <a:pt x="105" y="193"/>
                    <a:pt x="101" y="194"/>
                    <a:pt x="97" y="194"/>
                  </a:cubicBezTo>
                  <a:cubicBezTo>
                    <a:pt x="92" y="194"/>
                    <a:pt x="86" y="193"/>
                    <a:pt x="81" y="191"/>
                  </a:cubicBezTo>
                  <a:cubicBezTo>
                    <a:pt x="73" y="188"/>
                    <a:pt x="68" y="183"/>
                    <a:pt x="65" y="176"/>
                  </a:cubicBezTo>
                  <a:cubicBezTo>
                    <a:pt x="61" y="169"/>
                    <a:pt x="59" y="161"/>
                    <a:pt x="59" y="151"/>
                  </a:cubicBezTo>
                  <a:cubicBezTo>
                    <a:pt x="59" y="143"/>
                    <a:pt x="60" y="136"/>
                    <a:pt x="62" y="129"/>
                  </a:cubicBezTo>
                  <a:cubicBezTo>
                    <a:pt x="64" y="122"/>
                    <a:pt x="67" y="115"/>
                    <a:pt x="70" y="109"/>
                  </a:cubicBezTo>
                  <a:cubicBezTo>
                    <a:pt x="79" y="92"/>
                    <a:pt x="89" y="78"/>
                    <a:pt x="100" y="68"/>
                  </a:cubicBezTo>
                  <a:cubicBezTo>
                    <a:pt x="113" y="58"/>
                    <a:pt x="126" y="52"/>
                    <a:pt x="139" y="52"/>
                  </a:cubicBezTo>
                  <a:cubicBezTo>
                    <a:pt x="146" y="52"/>
                    <a:pt x="146" y="52"/>
                    <a:pt x="146" y="52"/>
                  </a:cubicBezTo>
                  <a:cubicBezTo>
                    <a:pt x="150" y="53"/>
                    <a:pt x="150" y="53"/>
                    <a:pt x="150" y="53"/>
                  </a:cubicBezTo>
                  <a:cubicBezTo>
                    <a:pt x="156" y="55"/>
                    <a:pt x="160" y="57"/>
                    <a:pt x="165" y="62"/>
                  </a:cubicBezTo>
                  <a:cubicBezTo>
                    <a:pt x="174" y="73"/>
                    <a:pt x="174" y="73"/>
                    <a:pt x="174" y="73"/>
                  </a:cubicBezTo>
                  <a:cubicBezTo>
                    <a:pt x="181" y="58"/>
                    <a:pt x="181" y="58"/>
                    <a:pt x="181" y="58"/>
                  </a:cubicBezTo>
                  <a:cubicBezTo>
                    <a:pt x="207" y="58"/>
                    <a:pt x="207" y="58"/>
                    <a:pt x="207" y="58"/>
                  </a:cubicBezTo>
                  <a:cubicBezTo>
                    <a:pt x="168" y="154"/>
                    <a:pt x="168" y="154"/>
                    <a:pt x="168" y="154"/>
                  </a:cubicBezTo>
                  <a:cubicBezTo>
                    <a:pt x="164" y="164"/>
                    <a:pt x="164" y="164"/>
                    <a:pt x="164" y="164"/>
                  </a:cubicBezTo>
                  <a:cubicBezTo>
                    <a:pt x="163" y="167"/>
                    <a:pt x="163" y="170"/>
                    <a:pt x="163" y="172"/>
                  </a:cubicBezTo>
                  <a:cubicBezTo>
                    <a:pt x="163" y="175"/>
                    <a:pt x="164" y="177"/>
                    <a:pt x="166" y="178"/>
                  </a:cubicBezTo>
                  <a:cubicBezTo>
                    <a:pt x="170" y="179"/>
                    <a:pt x="170" y="179"/>
                    <a:pt x="170" y="179"/>
                  </a:cubicBezTo>
                  <a:cubicBezTo>
                    <a:pt x="173" y="179"/>
                    <a:pt x="173" y="179"/>
                    <a:pt x="173" y="179"/>
                  </a:cubicBezTo>
                  <a:cubicBezTo>
                    <a:pt x="186" y="179"/>
                    <a:pt x="200" y="170"/>
                    <a:pt x="213" y="153"/>
                  </a:cubicBezTo>
                  <a:cubicBezTo>
                    <a:pt x="226" y="135"/>
                    <a:pt x="233" y="116"/>
                    <a:pt x="233" y="96"/>
                  </a:cubicBezTo>
                  <a:cubicBezTo>
                    <a:pt x="233" y="74"/>
                    <a:pt x="224" y="55"/>
                    <a:pt x="206" y="40"/>
                  </a:cubicBezTo>
                  <a:cubicBezTo>
                    <a:pt x="197" y="32"/>
                    <a:pt x="187" y="26"/>
                    <a:pt x="177" y="22"/>
                  </a:cubicBezTo>
                  <a:cubicBezTo>
                    <a:pt x="166" y="19"/>
                    <a:pt x="155" y="17"/>
                    <a:pt x="143" y="17"/>
                  </a:cubicBezTo>
                  <a:cubicBezTo>
                    <a:pt x="137" y="17"/>
                    <a:pt x="137" y="17"/>
                    <a:pt x="137" y="17"/>
                  </a:cubicBezTo>
                  <a:cubicBezTo>
                    <a:pt x="133" y="17"/>
                    <a:pt x="133" y="17"/>
                    <a:pt x="133" y="17"/>
                  </a:cubicBezTo>
                  <a:cubicBezTo>
                    <a:pt x="102" y="19"/>
                    <a:pt x="76" y="32"/>
                    <a:pt x="54" y="55"/>
                  </a:cubicBezTo>
                  <a:cubicBezTo>
                    <a:pt x="32" y="78"/>
                    <a:pt x="21" y="104"/>
                    <a:pt x="21" y="133"/>
                  </a:cubicBezTo>
                  <a:cubicBezTo>
                    <a:pt x="21" y="159"/>
                    <a:pt x="30" y="181"/>
                    <a:pt x="48" y="197"/>
                  </a:cubicBezTo>
                  <a:cubicBezTo>
                    <a:pt x="67" y="214"/>
                    <a:pt x="93" y="223"/>
                    <a:pt x="125" y="223"/>
                  </a:cubicBezTo>
                  <a:cubicBezTo>
                    <a:pt x="146" y="223"/>
                    <a:pt x="166" y="219"/>
                    <a:pt x="184" y="211"/>
                  </a:cubicBezTo>
                  <a:cubicBezTo>
                    <a:pt x="193" y="208"/>
                    <a:pt x="203" y="201"/>
                    <a:pt x="216" y="193"/>
                  </a:cubicBezTo>
                  <a:cubicBezTo>
                    <a:pt x="226" y="199"/>
                    <a:pt x="226" y="199"/>
                    <a:pt x="226" y="199"/>
                  </a:cubicBezTo>
                  <a:cubicBezTo>
                    <a:pt x="210" y="212"/>
                    <a:pt x="195" y="222"/>
                    <a:pt x="180" y="228"/>
                  </a:cubicBezTo>
                  <a:cubicBezTo>
                    <a:pt x="163" y="236"/>
                    <a:pt x="144" y="239"/>
                    <a:pt x="125" y="239"/>
                  </a:cubicBezTo>
                  <a:cubicBezTo>
                    <a:pt x="91" y="239"/>
                    <a:pt x="62" y="230"/>
                    <a:pt x="38" y="211"/>
                  </a:cubicBezTo>
                  <a:cubicBezTo>
                    <a:pt x="13" y="191"/>
                    <a:pt x="0" y="165"/>
                    <a:pt x="0" y="135"/>
                  </a:cubicBezTo>
                  <a:cubicBezTo>
                    <a:pt x="0" y="103"/>
                    <a:pt x="12" y="73"/>
                    <a:pt x="37" y="45"/>
                  </a:cubicBezTo>
                  <a:cubicBezTo>
                    <a:pt x="64" y="15"/>
                    <a:pt x="96" y="0"/>
                    <a:pt x="134" y="0"/>
                  </a:cubicBezTo>
                  <a:cubicBezTo>
                    <a:pt x="166" y="0"/>
                    <a:pt x="193" y="9"/>
                    <a:pt x="215" y="27"/>
                  </a:cubicBezTo>
                  <a:cubicBezTo>
                    <a:pt x="236" y="45"/>
                    <a:pt x="247" y="68"/>
                    <a:pt x="247" y="97"/>
                  </a:cubicBezTo>
                  <a:cubicBezTo>
                    <a:pt x="247" y="107"/>
                    <a:pt x="245" y="119"/>
                    <a:pt x="242" y="130"/>
                  </a:cubicBezTo>
                  <a:close/>
                  <a:moveTo>
                    <a:pt x="153" y="66"/>
                  </a:moveTo>
                  <a:cubicBezTo>
                    <a:pt x="150" y="65"/>
                    <a:pt x="148" y="65"/>
                    <a:pt x="145" y="65"/>
                  </a:cubicBezTo>
                  <a:cubicBezTo>
                    <a:pt x="137" y="65"/>
                    <a:pt x="127" y="70"/>
                    <a:pt x="117" y="81"/>
                  </a:cubicBezTo>
                  <a:cubicBezTo>
                    <a:pt x="109" y="91"/>
                    <a:pt x="102" y="102"/>
                    <a:pt x="95" y="116"/>
                  </a:cubicBezTo>
                  <a:cubicBezTo>
                    <a:pt x="92" y="124"/>
                    <a:pt x="89" y="132"/>
                    <a:pt x="87" y="139"/>
                  </a:cubicBezTo>
                  <a:cubicBezTo>
                    <a:pt x="84" y="148"/>
                    <a:pt x="83" y="155"/>
                    <a:pt x="83" y="161"/>
                  </a:cubicBezTo>
                  <a:cubicBezTo>
                    <a:pt x="83" y="165"/>
                    <a:pt x="84" y="169"/>
                    <a:pt x="85" y="172"/>
                  </a:cubicBezTo>
                  <a:cubicBezTo>
                    <a:pt x="87" y="175"/>
                    <a:pt x="89" y="177"/>
                    <a:pt x="93" y="179"/>
                  </a:cubicBezTo>
                  <a:cubicBezTo>
                    <a:pt x="97" y="181"/>
                    <a:pt x="101" y="182"/>
                    <a:pt x="105" y="182"/>
                  </a:cubicBezTo>
                  <a:cubicBezTo>
                    <a:pt x="116" y="182"/>
                    <a:pt x="127" y="174"/>
                    <a:pt x="136" y="158"/>
                  </a:cubicBezTo>
                  <a:cubicBezTo>
                    <a:pt x="137" y="156"/>
                    <a:pt x="139" y="153"/>
                    <a:pt x="141" y="149"/>
                  </a:cubicBezTo>
                  <a:cubicBezTo>
                    <a:pt x="143" y="145"/>
                    <a:pt x="146" y="139"/>
                    <a:pt x="149" y="132"/>
                  </a:cubicBezTo>
                  <a:cubicBezTo>
                    <a:pt x="153" y="124"/>
                    <a:pt x="157" y="116"/>
                    <a:pt x="159" y="109"/>
                  </a:cubicBezTo>
                  <a:cubicBezTo>
                    <a:pt x="162" y="99"/>
                    <a:pt x="164" y="92"/>
                    <a:pt x="164" y="85"/>
                  </a:cubicBezTo>
                  <a:cubicBezTo>
                    <a:pt x="164" y="80"/>
                    <a:pt x="163" y="77"/>
                    <a:pt x="161" y="73"/>
                  </a:cubicBezTo>
                  <a:cubicBezTo>
                    <a:pt x="160" y="70"/>
                    <a:pt x="157" y="68"/>
                    <a:pt x="153" y="6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4" name="Freeform 82"/>
            <p:cNvSpPr>
              <a:spLocks noEditPoints="1"/>
            </p:cNvSpPr>
            <p:nvPr/>
          </p:nvSpPr>
          <p:spPr bwMode="auto">
            <a:xfrm>
              <a:off x="1066080" y="70044"/>
              <a:ext cx="145966" cy="140889"/>
            </a:xfrm>
            <a:custGeom>
              <a:avLst/>
              <a:gdLst>
                <a:gd name="T0" fmla="*/ 166 w 195"/>
                <a:gd name="T1" fmla="*/ 139 h 188"/>
                <a:gd name="T2" fmla="*/ 124 w 195"/>
                <a:gd name="T3" fmla="*/ 155 h 188"/>
                <a:gd name="T4" fmla="*/ 112 w 195"/>
                <a:gd name="T5" fmla="*/ 147 h 188"/>
                <a:gd name="T6" fmla="*/ 95 w 195"/>
                <a:gd name="T7" fmla="*/ 149 h 188"/>
                <a:gd name="T8" fmla="*/ 77 w 195"/>
                <a:gd name="T9" fmla="*/ 153 h 188"/>
                <a:gd name="T10" fmla="*/ 51 w 195"/>
                <a:gd name="T11" fmla="*/ 139 h 188"/>
                <a:gd name="T12" fmla="*/ 49 w 195"/>
                <a:gd name="T13" fmla="*/ 102 h 188"/>
                <a:gd name="T14" fmla="*/ 79 w 195"/>
                <a:gd name="T15" fmla="*/ 54 h 188"/>
                <a:gd name="T16" fmla="*/ 115 w 195"/>
                <a:gd name="T17" fmla="*/ 41 h 188"/>
                <a:gd name="T18" fmla="*/ 130 w 195"/>
                <a:gd name="T19" fmla="*/ 49 h 188"/>
                <a:gd name="T20" fmla="*/ 143 w 195"/>
                <a:gd name="T21" fmla="*/ 46 h 188"/>
                <a:gd name="T22" fmla="*/ 132 w 195"/>
                <a:gd name="T23" fmla="*/ 121 h 188"/>
                <a:gd name="T24" fmla="*/ 129 w 195"/>
                <a:gd name="T25" fmla="*/ 135 h 188"/>
                <a:gd name="T26" fmla="*/ 134 w 195"/>
                <a:gd name="T27" fmla="*/ 141 h 188"/>
                <a:gd name="T28" fmla="*/ 168 w 195"/>
                <a:gd name="T29" fmla="*/ 120 h 188"/>
                <a:gd name="T30" fmla="*/ 162 w 195"/>
                <a:gd name="T31" fmla="*/ 31 h 188"/>
                <a:gd name="T32" fmla="*/ 113 w 195"/>
                <a:gd name="T33" fmla="*/ 13 h 188"/>
                <a:gd name="T34" fmla="*/ 105 w 195"/>
                <a:gd name="T35" fmla="*/ 13 h 188"/>
                <a:gd name="T36" fmla="*/ 17 w 195"/>
                <a:gd name="T37" fmla="*/ 105 h 188"/>
                <a:gd name="T38" fmla="*/ 99 w 195"/>
                <a:gd name="T39" fmla="*/ 176 h 188"/>
                <a:gd name="T40" fmla="*/ 170 w 195"/>
                <a:gd name="T41" fmla="*/ 152 h 188"/>
                <a:gd name="T42" fmla="*/ 142 w 195"/>
                <a:gd name="T43" fmla="*/ 180 h 188"/>
                <a:gd name="T44" fmla="*/ 30 w 195"/>
                <a:gd name="T45" fmla="*/ 166 h 188"/>
                <a:gd name="T46" fmla="*/ 29 w 195"/>
                <a:gd name="T47" fmla="*/ 36 h 188"/>
                <a:gd name="T48" fmla="*/ 169 w 195"/>
                <a:gd name="T49" fmla="*/ 22 h 188"/>
                <a:gd name="T50" fmla="*/ 191 w 195"/>
                <a:gd name="T51" fmla="*/ 103 h 188"/>
                <a:gd name="T52" fmla="*/ 115 w 195"/>
                <a:gd name="T53" fmla="*/ 51 h 188"/>
                <a:gd name="T54" fmla="*/ 75 w 195"/>
                <a:gd name="T55" fmla="*/ 92 h 188"/>
                <a:gd name="T56" fmla="*/ 66 w 195"/>
                <a:gd name="T57" fmla="*/ 127 h 188"/>
                <a:gd name="T58" fmla="*/ 74 w 195"/>
                <a:gd name="T59" fmla="*/ 141 h 188"/>
                <a:gd name="T60" fmla="*/ 107 w 195"/>
                <a:gd name="T61" fmla="*/ 124 h 188"/>
                <a:gd name="T62" fmla="*/ 118 w 195"/>
                <a:gd name="T63" fmla="*/ 104 h 188"/>
                <a:gd name="T64" fmla="*/ 129 w 195"/>
                <a:gd name="T65" fmla="*/ 67 h 188"/>
                <a:gd name="T66" fmla="*/ 121 w 195"/>
                <a:gd name="T67" fmla="*/ 52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5" h="188">
                  <a:moveTo>
                    <a:pt x="191" y="103"/>
                  </a:moveTo>
                  <a:cubicBezTo>
                    <a:pt x="186" y="116"/>
                    <a:pt x="178" y="128"/>
                    <a:pt x="166" y="139"/>
                  </a:cubicBezTo>
                  <a:cubicBezTo>
                    <a:pt x="153" y="150"/>
                    <a:pt x="141" y="155"/>
                    <a:pt x="129" y="155"/>
                  </a:cubicBezTo>
                  <a:cubicBezTo>
                    <a:pt x="124" y="155"/>
                    <a:pt x="124" y="155"/>
                    <a:pt x="124" y="155"/>
                  </a:cubicBezTo>
                  <a:cubicBezTo>
                    <a:pt x="123" y="155"/>
                    <a:pt x="121" y="154"/>
                    <a:pt x="118" y="153"/>
                  </a:cubicBezTo>
                  <a:cubicBezTo>
                    <a:pt x="116" y="153"/>
                    <a:pt x="114" y="151"/>
                    <a:pt x="112" y="147"/>
                  </a:cubicBezTo>
                  <a:cubicBezTo>
                    <a:pt x="110" y="139"/>
                    <a:pt x="110" y="139"/>
                    <a:pt x="110" y="139"/>
                  </a:cubicBezTo>
                  <a:cubicBezTo>
                    <a:pt x="105" y="143"/>
                    <a:pt x="100" y="146"/>
                    <a:pt x="95" y="149"/>
                  </a:cubicBezTo>
                  <a:cubicBezTo>
                    <a:pt x="92" y="150"/>
                    <a:pt x="89" y="151"/>
                    <a:pt x="86" y="152"/>
                  </a:cubicBezTo>
                  <a:cubicBezTo>
                    <a:pt x="83" y="152"/>
                    <a:pt x="80" y="153"/>
                    <a:pt x="77" y="153"/>
                  </a:cubicBezTo>
                  <a:cubicBezTo>
                    <a:pt x="73" y="153"/>
                    <a:pt x="68" y="152"/>
                    <a:pt x="64" y="150"/>
                  </a:cubicBezTo>
                  <a:cubicBezTo>
                    <a:pt x="58" y="148"/>
                    <a:pt x="54" y="144"/>
                    <a:pt x="51" y="139"/>
                  </a:cubicBezTo>
                  <a:cubicBezTo>
                    <a:pt x="48" y="133"/>
                    <a:pt x="47" y="127"/>
                    <a:pt x="47" y="119"/>
                  </a:cubicBezTo>
                  <a:cubicBezTo>
                    <a:pt x="47" y="113"/>
                    <a:pt x="48" y="107"/>
                    <a:pt x="49" y="102"/>
                  </a:cubicBezTo>
                  <a:cubicBezTo>
                    <a:pt x="51" y="96"/>
                    <a:pt x="53" y="91"/>
                    <a:pt x="56" y="86"/>
                  </a:cubicBezTo>
                  <a:cubicBezTo>
                    <a:pt x="62" y="72"/>
                    <a:pt x="70" y="62"/>
                    <a:pt x="79" y="54"/>
                  </a:cubicBezTo>
                  <a:cubicBezTo>
                    <a:pt x="89" y="46"/>
                    <a:pt x="99" y="41"/>
                    <a:pt x="110" y="41"/>
                  </a:cubicBezTo>
                  <a:cubicBezTo>
                    <a:pt x="115" y="41"/>
                    <a:pt x="115" y="41"/>
                    <a:pt x="115" y="41"/>
                  </a:cubicBezTo>
                  <a:cubicBezTo>
                    <a:pt x="118" y="42"/>
                    <a:pt x="118" y="42"/>
                    <a:pt x="118" y="42"/>
                  </a:cubicBezTo>
                  <a:cubicBezTo>
                    <a:pt x="123" y="43"/>
                    <a:pt x="127" y="45"/>
                    <a:pt x="130" y="49"/>
                  </a:cubicBezTo>
                  <a:cubicBezTo>
                    <a:pt x="137" y="58"/>
                    <a:pt x="137" y="58"/>
                    <a:pt x="137" y="58"/>
                  </a:cubicBezTo>
                  <a:cubicBezTo>
                    <a:pt x="143" y="46"/>
                    <a:pt x="143" y="46"/>
                    <a:pt x="143" y="46"/>
                  </a:cubicBezTo>
                  <a:cubicBezTo>
                    <a:pt x="163" y="46"/>
                    <a:pt x="163" y="46"/>
                    <a:pt x="163" y="46"/>
                  </a:cubicBezTo>
                  <a:cubicBezTo>
                    <a:pt x="132" y="121"/>
                    <a:pt x="132" y="121"/>
                    <a:pt x="132" y="121"/>
                  </a:cubicBezTo>
                  <a:cubicBezTo>
                    <a:pt x="130" y="129"/>
                    <a:pt x="130" y="129"/>
                    <a:pt x="130" y="129"/>
                  </a:cubicBezTo>
                  <a:cubicBezTo>
                    <a:pt x="129" y="131"/>
                    <a:pt x="129" y="134"/>
                    <a:pt x="129" y="135"/>
                  </a:cubicBezTo>
                  <a:cubicBezTo>
                    <a:pt x="129" y="138"/>
                    <a:pt x="129" y="140"/>
                    <a:pt x="131" y="140"/>
                  </a:cubicBezTo>
                  <a:cubicBezTo>
                    <a:pt x="134" y="141"/>
                    <a:pt x="134" y="141"/>
                    <a:pt x="134" y="141"/>
                  </a:cubicBezTo>
                  <a:cubicBezTo>
                    <a:pt x="137" y="141"/>
                    <a:pt x="137" y="141"/>
                    <a:pt x="137" y="141"/>
                  </a:cubicBezTo>
                  <a:cubicBezTo>
                    <a:pt x="147" y="141"/>
                    <a:pt x="157" y="134"/>
                    <a:pt x="168" y="120"/>
                  </a:cubicBezTo>
                  <a:cubicBezTo>
                    <a:pt x="178" y="107"/>
                    <a:pt x="183" y="92"/>
                    <a:pt x="183" y="76"/>
                  </a:cubicBezTo>
                  <a:cubicBezTo>
                    <a:pt x="183" y="58"/>
                    <a:pt x="176" y="43"/>
                    <a:pt x="162" y="31"/>
                  </a:cubicBezTo>
                  <a:cubicBezTo>
                    <a:pt x="155" y="25"/>
                    <a:pt x="148" y="21"/>
                    <a:pt x="139" y="18"/>
                  </a:cubicBezTo>
                  <a:cubicBezTo>
                    <a:pt x="131" y="15"/>
                    <a:pt x="122" y="13"/>
                    <a:pt x="113" y="13"/>
                  </a:cubicBezTo>
                  <a:cubicBezTo>
                    <a:pt x="108" y="13"/>
                    <a:pt x="108" y="13"/>
                    <a:pt x="108" y="13"/>
                  </a:cubicBezTo>
                  <a:cubicBezTo>
                    <a:pt x="105" y="13"/>
                    <a:pt x="105" y="13"/>
                    <a:pt x="105" y="13"/>
                  </a:cubicBezTo>
                  <a:cubicBezTo>
                    <a:pt x="81" y="16"/>
                    <a:pt x="60" y="26"/>
                    <a:pt x="43" y="44"/>
                  </a:cubicBezTo>
                  <a:cubicBezTo>
                    <a:pt x="26" y="62"/>
                    <a:pt x="17" y="82"/>
                    <a:pt x="17" y="105"/>
                  </a:cubicBezTo>
                  <a:cubicBezTo>
                    <a:pt x="17" y="126"/>
                    <a:pt x="24" y="142"/>
                    <a:pt x="38" y="155"/>
                  </a:cubicBezTo>
                  <a:cubicBezTo>
                    <a:pt x="53" y="169"/>
                    <a:pt x="73" y="176"/>
                    <a:pt x="99" y="176"/>
                  </a:cubicBezTo>
                  <a:cubicBezTo>
                    <a:pt x="115" y="176"/>
                    <a:pt x="131" y="173"/>
                    <a:pt x="145" y="166"/>
                  </a:cubicBezTo>
                  <a:cubicBezTo>
                    <a:pt x="152" y="164"/>
                    <a:pt x="160" y="159"/>
                    <a:pt x="170" y="152"/>
                  </a:cubicBezTo>
                  <a:cubicBezTo>
                    <a:pt x="178" y="157"/>
                    <a:pt x="178" y="157"/>
                    <a:pt x="178" y="157"/>
                  </a:cubicBezTo>
                  <a:cubicBezTo>
                    <a:pt x="166" y="167"/>
                    <a:pt x="154" y="175"/>
                    <a:pt x="142" y="180"/>
                  </a:cubicBezTo>
                  <a:cubicBezTo>
                    <a:pt x="128" y="185"/>
                    <a:pt x="114" y="188"/>
                    <a:pt x="98" y="188"/>
                  </a:cubicBezTo>
                  <a:cubicBezTo>
                    <a:pt x="72" y="188"/>
                    <a:pt x="49" y="181"/>
                    <a:pt x="30" y="166"/>
                  </a:cubicBezTo>
                  <a:cubicBezTo>
                    <a:pt x="10" y="150"/>
                    <a:pt x="0" y="130"/>
                    <a:pt x="0" y="106"/>
                  </a:cubicBezTo>
                  <a:cubicBezTo>
                    <a:pt x="0" y="81"/>
                    <a:pt x="10" y="58"/>
                    <a:pt x="29" y="36"/>
                  </a:cubicBezTo>
                  <a:cubicBezTo>
                    <a:pt x="51" y="12"/>
                    <a:pt x="76" y="0"/>
                    <a:pt x="105" y="0"/>
                  </a:cubicBezTo>
                  <a:cubicBezTo>
                    <a:pt x="131" y="0"/>
                    <a:pt x="152" y="8"/>
                    <a:pt x="169" y="22"/>
                  </a:cubicBezTo>
                  <a:cubicBezTo>
                    <a:pt x="186" y="36"/>
                    <a:pt x="195" y="54"/>
                    <a:pt x="195" y="76"/>
                  </a:cubicBezTo>
                  <a:cubicBezTo>
                    <a:pt x="195" y="85"/>
                    <a:pt x="193" y="94"/>
                    <a:pt x="191" y="103"/>
                  </a:cubicBezTo>
                  <a:close/>
                  <a:moveTo>
                    <a:pt x="121" y="52"/>
                  </a:moveTo>
                  <a:cubicBezTo>
                    <a:pt x="119" y="51"/>
                    <a:pt x="117" y="51"/>
                    <a:pt x="115" y="51"/>
                  </a:cubicBezTo>
                  <a:cubicBezTo>
                    <a:pt x="108" y="51"/>
                    <a:pt x="101" y="55"/>
                    <a:pt x="93" y="64"/>
                  </a:cubicBezTo>
                  <a:cubicBezTo>
                    <a:pt x="86" y="72"/>
                    <a:pt x="80" y="81"/>
                    <a:pt x="75" y="92"/>
                  </a:cubicBezTo>
                  <a:cubicBezTo>
                    <a:pt x="73" y="98"/>
                    <a:pt x="71" y="104"/>
                    <a:pt x="69" y="109"/>
                  </a:cubicBezTo>
                  <a:cubicBezTo>
                    <a:pt x="67" y="116"/>
                    <a:pt x="66" y="122"/>
                    <a:pt x="66" y="127"/>
                  </a:cubicBezTo>
                  <a:cubicBezTo>
                    <a:pt x="66" y="130"/>
                    <a:pt x="66" y="133"/>
                    <a:pt x="67" y="136"/>
                  </a:cubicBezTo>
                  <a:cubicBezTo>
                    <a:pt x="69" y="138"/>
                    <a:pt x="71" y="140"/>
                    <a:pt x="74" y="141"/>
                  </a:cubicBezTo>
                  <a:cubicBezTo>
                    <a:pt x="77" y="142"/>
                    <a:pt x="80" y="143"/>
                    <a:pt x="83" y="143"/>
                  </a:cubicBezTo>
                  <a:cubicBezTo>
                    <a:pt x="92" y="143"/>
                    <a:pt x="100" y="137"/>
                    <a:pt x="107" y="124"/>
                  </a:cubicBezTo>
                  <a:cubicBezTo>
                    <a:pt x="108" y="123"/>
                    <a:pt x="109" y="121"/>
                    <a:pt x="111" y="118"/>
                  </a:cubicBezTo>
                  <a:cubicBezTo>
                    <a:pt x="113" y="114"/>
                    <a:pt x="115" y="110"/>
                    <a:pt x="118" y="104"/>
                  </a:cubicBezTo>
                  <a:cubicBezTo>
                    <a:pt x="121" y="98"/>
                    <a:pt x="124" y="92"/>
                    <a:pt x="126" y="86"/>
                  </a:cubicBezTo>
                  <a:cubicBezTo>
                    <a:pt x="128" y="78"/>
                    <a:pt x="129" y="72"/>
                    <a:pt x="129" y="67"/>
                  </a:cubicBezTo>
                  <a:cubicBezTo>
                    <a:pt x="129" y="63"/>
                    <a:pt x="129" y="60"/>
                    <a:pt x="127" y="58"/>
                  </a:cubicBezTo>
                  <a:cubicBezTo>
                    <a:pt x="126" y="55"/>
                    <a:pt x="124" y="54"/>
                    <a:pt x="121" y="5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05" name="Group 304"/>
            <p:cNvGrpSpPr/>
            <p:nvPr/>
          </p:nvGrpSpPr>
          <p:grpSpPr>
            <a:xfrm>
              <a:off x="845545" y="1246019"/>
              <a:ext cx="275113" cy="232276"/>
              <a:chOff x="2272260" y="2456027"/>
              <a:chExt cx="699186" cy="590317"/>
            </a:xfrm>
            <a:solidFill>
              <a:schemeClr val="accent3"/>
            </a:solidFill>
          </p:grpSpPr>
          <p:sp>
            <p:nvSpPr>
              <p:cNvPr id="306" name="Freeform 83"/>
              <p:cNvSpPr>
                <a:spLocks/>
              </p:cNvSpPr>
              <p:nvPr/>
            </p:nvSpPr>
            <p:spPr bwMode="auto">
              <a:xfrm>
                <a:off x="2272260" y="2743928"/>
                <a:ext cx="455640" cy="302416"/>
              </a:xfrm>
              <a:custGeom>
                <a:avLst/>
                <a:gdLst>
                  <a:gd name="T0" fmla="*/ 239 w 239"/>
                  <a:gd name="T1" fmla="*/ 159 h 159"/>
                  <a:gd name="T2" fmla="*/ 120 w 239"/>
                  <a:gd name="T3" fmla="*/ 0 h 159"/>
                  <a:gd name="T4" fmla="*/ 0 w 239"/>
                  <a:gd name="T5" fmla="*/ 159 h 159"/>
                  <a:gd name="T6" fmla="*/ 239 w 239"/>
                  <a:gd name="T7" fmla="*/ 159 h 159"/>
                </a:gdLst>
                <a:ahLst/>
                <a:cxnLst>
                  <a:cxn ang="0">
                    <a:pos x="T0" y="T1"/>
                  </a:cxn>
                  <a:cxn ang="0">
                    <a:pos x="T2" y="T3"/>
                  </a:cxn>
                  <a:cxn ang="0">
                    <a:pos x="T4" y="T5"/>
                  </a:cxn>
                  <a:cxn ang="0">
                    <a:pos x="T6" y="T7"/>
                  </a:cxn>
                </a:cxnLst>
                <a:rect l="0" t="0" r="r" b="b"/>
                <a:pathLst>
                  <a:path w="239" h="159">
                    <a:moveTo>
                      <a:pt x="239" y="159"/>
                    </a:moveTo>
                    <a:cubicBezTo>
                      <a:pt x="239" y="71"/>
                      <a:pt x="186" y="0"/>
                      <a:pt x="120" y="0"/>
                    </a:cubicBezTo>
                    <a:cubicBezTo>
                      <a:pt x="54" y="0"/>
                      <a:pt x="0" y="71"/>
                      <a:pt x="0" y="159"/>
                    </a:cubicBezTo>
                    <a:lnTo>
                      <a:pt x="239" y="1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7" name="Oval 84"/>
              <p:cNvSpPr>
                <a:spLocks noChangeArrowheads="1"/>
              </p:cNvSpPr>
              <p:nvPr/>
            </p:nvSpPr>
            <p:spPr bwMode="auto">
              <a:xfrm>
                <a:off x="2363388" y="2456027"/>
                <a:ext cx="266933" cy="26693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8" name="Freeform 85"/>
              <p:cNvSpPr>
                <a:spLocks/>
              </p:cNvSpPr>
              <p:nvPr/>
            </p:nvSpPr>
            <p:spPr bwMode="auto">
              <a:xfrm>
                <a:off x="2659353" y="2743928"/>
                <a:ext cx="312093" cy="302416"/>
              </a:xfrm>
              <a:custGeom>
                <a:avLst/>
                <a:gdLst>
                  <a:gd name="T0" fmla="*/ 45 w 164"/>
                  <a:gd name="T1" fmla="*/ 0 h 159"/>
                  <a:gd name="T2" fmla="*/ 0 w 164"/>
                  <a:gd name="T3" fmla="*/ 11 h 159"/>
                  <a:gd name="T4" fmla="*/ 76 w 164"/>
                  <a:gd name="T5" fmla="*/ 159 h 159"/>
                  <a:gd name="T6" fmla="*/ 164 w 164"/>
                  <a:gd name="T7" fmla="*/ 159 h 159"/>
                  <a:gd name="T8" fmla="*/ 45 w 164"/>
                  <a:gd name="T9" fmla="*/ 0 h 159"/>
                </a:gdLst>
                <a:ahLst/>
                <a:cxnLst>
                  <a:cxn ang="0">
                    <a:pos x="T0" y="T1"/>
                  </a:cxn>
                  <a:cxn ang="0">
                    <a:pos x="T2" y="T3"/>
                  </a:cxn>
                  <a:cxn ang="0">
                    <a:pos x="T4" y="T5"/>
                  </a:cxn>
                  <a:cxn ang="0">
                    <a:pos x="T6" y="T7"/>
                  </a:cxn>
                  <a:cxn ang="0">
                    <a:pos x="T8" y="T9"/>
                  </a:cxn>
                </a:cxnLst>
                <a:rect l="0" t="0" r="r" b="b"/>
                <a:pathLst>
                  <a:path w="164" h="159">
                    <a:moveTo>
                      <a:pt x="45" y="0"/>
                    </a:moveTo>
                    <a:cubicBezTo>
                      <a:pt x="29" y="0"/>
                      <a:pt x="14" y="4"/>
                      <a:pt x="0" y="11"/>
                    </a:cubicBezTo>
                    <a:cubicBezTo>
                      <a:pt x="45" y="35"/>
                      <a:pt x="76" y="92"/>
                      <a:pt x="76" y="159"/>
                    </a:cubicBezTo>
                    <a:cubicBezTo>
                      <a:pt x="164" y="159"/>
                      <a:pt x="164" y="159"/>
                      <a:pt x="164" y="159"/>
                    </a:cubicBezTo>
                    <a:cubicBezTo>
                      <a:pt x="164" y="71"/>
                      <a:pt x="111" y="0"/>
                      <a:pt x="4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9" name="Freeform 86"/>
              <p:cNvSpPr>
                <a:spLocks/>
              </p:cNvSpPr>
              <p:nvPr/>
            </p:nvSpPr>
            <p:spPr bwMode="auto">
              <a:xfrm>
                <a:off x="2656933" y="2456027"/>
                <a:ext cx="217740" cy="266933"/>
              </a:xfrm>
              <a:custGeom>
                <a:avLst/>
                <a:gdLst>
                  <a:gd name="T0" fmla="*/ 26 w 114"/>
                  <a:gd name="T1" fmla="*/ 70 h 140"/>
                  <a:gd name="T2" fmla="*/ 0 w 114"/>
                  <a:gd name="T3" fmla="*/ 124 h 140"/>
                  <a:gd name="T4" fmla="*/ 44 w 114"/>
                  <a:gd name="T5" fmla="*/ 140 h 140"/>
                  <a:gd name="T6" fmla="*/ 114 w 114"/>
                  <a:gd name="T7" fmla="*/ 70 h 140"/>
                  <a:gd name="T8" fmla="*/ 44 w 114"/>
                  <a:gd name="T9" fmla="*/ 0 h 140"/>
                  <a:gd name="T10" fmla="*/ 0 w 114"/>
                  <a:gd name="T11" fmla="*/ 15 h 140"/>
                  <a:gd name="T12" fmla="*/ 26 w 114"/>
                  <a:gd name="T13" fmla="*/ 70 h 140"/>
                </a:gdLst>
                <a:ahLst/>
                <a:cxnLst>
                  <a:cxn ang="0">
                    <a:pos x="T0" y="T1"/>
                  </a:cxn>
                  <a:cxn ang="0">
                    <a:pos x="T2" y="T3"/>
                  </a:cxn>
                  <a:cxn ang="0">
                    <a:pos x="T4" y="T5"/>
                  </a:cxn>
                  <a:cxn ang="0">
                    <a:pos x="T6" y="T7"/>
                  </a:cxn>
                  <a:cxn ang="0">
                    <a:pos x="T8" y="T9"/>
                  </a:cxn>
                  <a:cxn ang="0">
                    <a:pos x="T10" y="T11"/>
                  </a:cxn>
                  <a:cxn ang="0">
                    <a:pos x="T12" y="T13"/>
                  </a:cxn>
                </a:cxnLst>
                <a:rect l="0" t="0" r="r" b="b"/>
                <a:pathLst>
                  <a:path w="114" h="140">
                    <a:moveTo>
                      <a:pt x="26" y="70"/>
                    </a:moveTo>
                    <a:cubicBezTo>
                      <a:pt x="26" y="92"/>
                      <a:pt x="16" y="111"/>
                      <a:pt x="0" y="124"/>
                    </a:cubicBezTo>
                    <a:cubicBezTo>
                      <a:pt x="12" y="134"/>
                      <a:pt x="27" y="140"/>
                      <a:pt x="44" y="140"/>
                    </a:cubicBezTo>
                    <a:cubicBezTo>
                      <a:pt x="83" y="140"/>
                      <a:pt x="114" y="108"/>
                      <a:pt x="114" y="70"/>
                    </a:cubicBezTo>
                    <a:cubicBezTo>
                      <a:pt x="114" y="31"/>
                      <a:pt x="83" y="0"/>
                      <a:pt x="44" y="0"/>
                    </a:cubicBezTo>
                    <a:cubicBezTo>
                      <a:pt x="27" y="0"/>
                      <a:pt x="12" y="5"/>
                      <a:pt x="0" y="15"/>
                    </a:cubicBezTo>
                    <a:cubicBezTo>
                      <a:pt x="16" y="28"/>
                      <a:pt x="26" y="48"/>
                      <a:pt x="26"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3" name="Group 362"/>
            <p:cNvGrpSpPr/>
            <p:nvPr/>
          </p:nvGrpSpPr>
          <p:grpSpPr>
            <a:xfrm>
              <a:off x="7868241" y="4401714"/>
              <a:ext cx="281190" cy="220835"/>
              <a:chOff x="3239991" y="2406834"/>
              <a:chExt cx="649993" cy="510479"/>
            </a:xfrm>
          </p:grpSpPr>
          <p:sp>
            <p:nvSpPr>
              <p:cNvPr id="435" name="Freeform 29"/>
              <p:cNvSpPr>
                <a:spLocks/>
              </p:cNvSpPr>
              <p:nvPr/>
            </p:nvSpPr>
            <p:spPr bwMode="auto">
              <a:xfrm>
                <a:off x="3239991" y="2448769"/>
                <a:ext cx="455640" cy="468544"/>
              </a:xfrm>
              <a:custGeom>
                <a:avLst/>
                <a:gdLst>
                  <a:gd name="T0" fmla="*/ 190 w 239"/>
                  <a:gd name="T1" fmla="*/ 0 h 246"/>
                  <a:gd name="T2" fmla="*/ 49 w 239"/>
                  <a:gd name="T3" fmla="*/ 0 h 246"/>
                  <a:gd name="T4" fmla="*/ 0 w 239"/>
                  <a:gd name="T5" fmla="*/ 49 h 246"/>
                  <a:gd name="T6" fmla="*/ 0 w 239"/>
                  <a:gd name="T7" fmla="*/ 128 h 246"/>
                  <a:gd name="T8" fmla="*/ 49 w 239"/>
                  <a:gd name="T9" fmla="*/ 177 h 246"/>
                  <a:gd name="T10" fmla="*/ 56 w 239"/>
                  <a:gd name="T11" fmla="*/ 177 h 246"/>
                  <a:gd name="T12" fmla="*/ 31 w 239"/>
                  <a:gd name="T13" fmla="*/ 245 h 246"/>
                  <a:gd name="T14" fmla="*/ 120 w 239"/>
                  <a:gd name="T15" fmla="*/ 177 h 246"/>
                  <a:gd name="T16" fmla="*/ 190 w 239"/>
                  <a:gd name="T17" fmla="*/ 177 h 246"/>
                  <a:gd name="T18" fmla="*/ 239 w 239"/>
                  <a:gd name="T19" fmla="*/ 128 h 246"/>
                  <a:gd name="T20" fmla="*/ 239 w 239"/>
                  <a:gd name="T21" fmla="*/ 49 h 246"/>
                  <a:gd name="T22" fmla="*/ 190 w 239"/>
                  <a:gd name="T2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9" h="246">
                    <a:moveTo>
                      <a:pt x="190" y="0"/>
                    </a:moveTo>
                    <a:cubicBezTo>
                      <a:pt x="49" y="0"/>
                      <a:pt x="49" y="0"/>
                      <a:pt x="49" y="0"/>
                    </a:cubicBezTo>
                    <a:cubicBezTo>
                      <a:pt x="22" y="0"/>
                      <a:pt x="0" y="22"/>
                      <a:pt x="0" y="49"/>
                    </a:cubicBezTo>
                    <a:cubicBezTo>
                      <a:pt x="0" y="128"/>
                      <a:pt x="0" y="128"/>
                      <a:pt x="0" y="128"/>
                    </a:cubicBezTo>
                    <a:cubicBezTo>
                      <a:pt x="0" y="155"/>
                      <a:pt x="22" y="177"/>
                      <a:pt x="49" y="177"/>
                    </a:cubicBezTo>
                    <a:cubicBezTo>
                      <a:pt x="56" y="177"/>
                      <a:pt x="56" y="177"/>
                      <a:pt x="56" y="177"/>
                    </a:cubicBezTo>
                    <a:cubicBezTo>
                      <a:pt x="49" y="198"/>
                      <a:pt x="31" y="246"/>
                      <a:pt x="31" y="245"/>
                    </a:cubicBezTo>
                    <a:cubicBezTo>
                      <a:pt x="32" y="244"/>
                      <a:pt x="96" y="195"/>
                      <a:pt x="120" y="177"/>
                    </a:cubicBezTo>
                    <a:cubicBezTo>
                      <a:pt x="190" y="177"/>
                      <a:pt x="190" y="177"/>
                      <a:pt x="190" y="177"/>
                    </a:cubicBezTo>
                    <a:cubicBezTo>
                      <a:pt x="217" y="177"/>
                      <a:pt x="239" y="155"/>
                      <a:pt x="239" y="128"/>
                    </a:cubicBezTo>
                    <a:cubicBezTo>
                      <a:pt x="239" y="49"/>
                      <a:pt x="239" y="49"/>
                      <a:pt x="239" y="49"/>
                    </a:cubicBezTo>
                    <a:cubicBezTo>
                      <a:pt x="239" y="22"/>
                      <a:pt x="217" y="0"/>
                      <a:pt x="190"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6" name="Freeform 30"/>
              <p:cNvSpPr>
                <a:spLocks/>
              </p:cNvSpPr>
              <p:nvPr/>
            </p:nvSpPr>
            <p:spPr bwMode="auto">
              <a:xfrm>
                <a:off x="3558536" y="2406834"/>
                <a:ext cx="331448" cy="384674"/>
              </a:xfrm>
              <a:custGeom>
                <a:avLst/>
                <a:gdLst>
                  <a:gd name="T0" fmla="*/ 134 w 174"/>
                  <a:gd name="T1" fmla="*/ 0 h 202"/>
                  <a:gd name="T2" fmla="*/ 18 w 174"/>
                  <a:gd name="T3" fmla="*/ 0 h 202"/>
                  <a:gd name="T4" fmla="*/ 0 w 174"/>
                  <a:gd name="T5" fmla="*/ 5 h 202"/>
                  <a:gd name="T6" fmla="*/ 34 w 174"/>
                  <a:gd name="T7" fmla="*/ 5 h 202"/>
                  <a:gd name="T8" fmla="*/ 90 w 174"/>
                  <a:gd name="T9" fmla="*/ 61 h 202"/>
                  <a:gd name="T10" fmla="*/ 90 w 174"/>
                  <a:gd name="T11" fmla="*/ 151 h 202"/>
                  <a:gd name="T12" fmla="*/ 89 w 174"/>
                  <a:gd name="T13" fmla="*/ 156 h 202"/>
                  <a:gd name="T14" fmla="*/ 148 w 174"/>
                  <a:gd name="T15" fmla="*/ 201 h 202"/>
                  <a:gd name="T16" fmla="*/ 128 w 174"/>
                  <a:gd name="T17" fmla="*/ 145 h 202"/>
                  <a:gd name="T18" fmla="*/ 134 w 174"/>
                  <a:gd name="T19" fmla="*/ 145 h 202"/>
                  <a:gd name="T20" fmla="*/ 174 w 174"/>
                  <a:gd name="T21" fmla="*/ 105 h 202"/>
                  <a:gd name="T22" fmla="*/ 174 w 174"/>
                  <a:gd name="T23" fmla="*/ 40 h 202"/>
                  <a:gd name="T24" fmla="*/ 134 w 174"/>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202">
                    <a:moveTo>
                      <a:pt x="134" y="0"/>
                    </a:moveTo>
                    <a:cubicBezTo>
                      <a:pt x="18" y="0"/>
                      <a:pt x="18" y="0"/>
                      <a:pt x="18" y="0"/>
                    </a:cubicBezTo>
                    <a:cubicBezTo>
                      <a:pt x="12" y="0"/>
                      <a:pt x="6" y="2"/>
                      <a:pt x="0" y="5"/>
                    </a:cubicBezTo>
                    <a:cubicBezTo>
                      <a:pt x="34" y="5"/>
                      <a:pt x="34" y="5"/>
                      <a:pt x="34" y="5"/>
                    </a:cubicBezTo>
                    <a:cubicBezTo>
                      <a:pt x="65" y="5"/>
                      <a:pt x="90" y="30"/>
                      <a:pt x="90" y="61"/>
                    </a:cubicBezTo>
                    <a:cubicBezTo>
                      <a:pt x="90" y="151"/>
                      <a:pt x="90" y="151"/>
                      <a:pt x="90" y="151"/>
                    </a:cubicBezTo>
                    <a:cubicBezTo>
                      <a:pt x="90" y="153"/>
                      <a:pt x="90" y="154"/>
                      <a:pt x="89" y="156"/>
                    </a:cubicBezTo>
                    <a:cubicBezTo>
                      <a:pt x="113" y="173"/>
                      <a:pt x="148" y="200"/>
                      <a:pt x="148" y="201"/>
                    </a:cubicBezTo>
                    <a:cubicBezTo>
                      <a:pt x="149" y="202"/>
                      <a:pt x="134" y="162"/>
                      <a:pt x="128" y="145"/>
                    </a:cubicBezTo>
                    <a:cubicBezTo>
                      <a:pt x="134" y="145"/>
                      <a:pt x="134" y="145"/>
                      <a:pt x="134" y="145"/>
                    </a:cubicBezTo>
                    <a:cubicBezTo>
                      <a:pt x="156" y="145"/>
                      <a:pt x="174" y="127"/>
                      <a:pt x="174" y="105"/>
                    </a:cubicBezTo>
                    <a:cubicBezTo>
                      <a:pt x="174" y="40"/>
                      <a:pt x="174" y="40"/>
                      <a:pt x="174" y="40"/>
                    </a:cubicBezTo>
                    <a:cubicBezTo>
                      <a:pt x="174" y="18"/>
                      <a:pt x="156" y="0"/>
                      <a:pt x="134"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4" name="Group 363"/>
            <p:cNvGrpSpPr/>
            <p:nvPr/>
          </p:nvGrpSpPr>
          <p:grpSpPr>
            <a:xfrm>
              <a:off x="6924546" y="4131340"/>
              <a:ext cx="281190" cy="221533"/>
              <a:chOff x="1058564" y="1781841"/>
              <a:chExt cx="649993" cy="512092"/>
            </a:xfrm>
            <a:solidFill>
              <a:schemeClr val="accent1"/>
            </a:solidFill>
          </p:grpSpPr>
          <p:sp>
            <p:nvSpPr>
              <p:cNvPr id="433" name="Freeform 31"/>
              <p:cNvSpPr>
                <a:spLocks/>
              </p:cNvSpPr>
              <p:nvPr/>
            </p:nvSpPr>
            <p:spPr bwMode="auto">
              <a:xfrm>
                <a:off x="1058564" y="1823776"/>
                <a:ext cx="457253" cy="470157"/>
              </a:xfrm>
              <a:custGeom>
                <a:avLst/>
                <a:gdLst>
                  <a:gd name="T0" fmla="*/ 191 w 240"/>
                  <a:gd name="T1" fmla="*/ 0 h 247"/>
                  <a:gd name="T2" fmla="*/ 49 w 240"/>
                  <a:gd name="T3" fmla="*/ 0 h 247"/>
                  <a:gd name="T4" fmla="*/ 0 w 240"/>
                  <a:gd name="T5" fmla="*/ 49 h 247"/>
                  <a:gd name="T6" fmla="*/ 0 w 240"/>
                  <a:gd name="T7" fmla="*/ 129 h 247"/>
                  <a:gd name="T8" fmla="*/ 49 w 240"/>
                  <a:gd name="T9" fmla="*/ 178 h 247"/>
                  <a:gd name="T10" fmla="*/ 57 w 240"/>
                  <a:gd name="T11" fmla="*/ 178 h 247"/>
                  <a:gd name="T12" fmla="*/ 32 w 240"/>
                  <a:gd name="T13" fmla="*/ 245 h 247"/>
                  <a:gd name="T14" fmla="*/ 121 w 240"/>
                  <a:gd name="T15" fmla="*/ 178 h 247"/>
                  <a:gd name="T16" fmla="*/ 191 w 240"/>
                  <a:gd name="T17" fmla="*/ 178 h 247"/>
                  <a:gd name="T18" fmla="*/ 240 w 240"/>
                  <a:gd name="T19" fmla="*/ 129 h 247"/>
                  <a:gd name="T20" fmla="*/ 240 w 240"/>
                  <a:gd name="T21" fmla="*/ 49 h 247"/>
                  <a:gd name="T22" fmla="*/ 191 w 240"/>
                  <a:gd name="T2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7">
                    <a:moveTo>
                      <a:pt x="191" y="0"/>
                    </a:moveTo>
                    <a:cubicBezTo>
                      <a:pt x="49" y="0"/>
                      <a:pt x="49" y="0"/>
                      <a:pt x="49" y="0"/>
                    </a:cubicBezTo>
                    <a:cubicBezTo>
                      <a:pt x="22" y="0"/>
                      <a:pt x="0" y="22"/>
                      <a:pt x="0" y="49"/>
                    </a:cubicBezTo>
                    <a:cubicBezTo>
                      <a:pt x="0" y="129"/>
                      <a:pt x="0" y="129"/>
                      <a:pt x="0" y="129"/>
                    </a:cubicBezTo>
                    <a:cubicBezTo>
                      <a:pt x="0" y="156"/>
                      <a:pt x="22" y="178"/>
                      <a:pt x="49" y="178"/>
                    </a:cubicBezTo>
                    <a:cubicBezTo>
                      <a:pt x="57" y="178"/>
                      <a:pt x="57" y="178"/>
                      <a:pt x="57" y="178"/>
                    </a:cubicBezTo>
                    <a:cubicBezTo>
                      <a:pt x="49" y="198"/>
                      <a:pt x="31" y="247"/>
                      <a:pt x="32" y="245"/>
                    </a:cubicBezTo>
                    <a:cubicBezTo>
                      <a:pt x="32" y="244"/>
                      <a:pt x="97" y="196"/>
                      <a:pt x="121" y="178"/>
                    </a:cubicBezTo>
                    <a:cubicBezTo>
                      <a:pt x="191" y="178"/>
                      <a:pt x="191" y="178"/>
                      <a:pt x="191" y="178"/>
                    </a:cubicBezTo>
                    <a:cubicBezTo>
                      <a:pt x="218" y="178"/>
                      <a:pt x="240" y="156"/>
                      <a:pt x="240" y="129"/>
                    </a:cubicBezTo>
                    <a:cubicBezTo>
                      <a:pt x="240" y="49"/>
                      <a:pt x="240" y="49"/>
                      <a:pt x="240" y="49"/>
                    </a:cubicBezTo>
                    <a:cubicBezTo>
                      <a:pt x="240" y="22"/>
                      <a:pt x="218" y="0"/>
                      <a:pt x="19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4" name="Freeform 32"/>
              <p:cNvSpPr>
                <a:spLocks/>
              </p:cNvSpPr>
              <p:nvPr/>
            </p:nvSpPr>
            <p:spPr bwMode="auto">
              <a:xfrm>
                <a:off x="1378722" y="1781841"/>
                <a:ext cx="329835" cy="384674"/>
              </a:xfrm>
              <a:custGeom>
                <a:avLst/>
                <a:gdLst>
                  <a:gd name="T0" fmla="*/ 133 w 173"/>
                  <a:gd name="T1" fmla="*/ 0 h 202"/>
                  <a:gd name="T2" fmla="*/ 18 w 173"/>
                  <a:gd name="T3" fmla="*/ 0 h 202"/>
                  <a:gd name="T4" fmla="*/ 0 w 173"/>
                  <a:gd name="T5" fmla="*/ 5 h 202"/>
                  <a:gd name="T6" fmla="*/ 33 w 173"/>
                  <a:gd name="T7" fmla="*/ 5 h 202"/>
                  <a:gd name="T8" fmla="*/ 89 w 173"/>
                  <a:gd name="T9" fmla="*/ 61 h 202"/>
                  <a:gd name="T10" fmla="*/ 89 w 173"/>
                  <a:gd name="T11" fmla="*/ 151 h 202"/>
                  <a:gd name="T12" fmla="*/ 89 w 173"/>
                  <a:gd name="T13" fmla="*/ 156 h 202"/>
                  <a:gd name="T14" fmla="*/ 148 w 173"/>
                  <a:gd name="T15" fmla="*/ 201 h 202"/>
                  <a:gd name="T16" fmla="*/ 127 w 173"/>
                  <a:gd name="T17" fmla="*/ 145 h 202"/>
                  <a:gd name="T18" fmla="*/ 133 w 173"/>
                  <a:gd name="T19" fmla="*/ 145 h 202"/>
                  <a:gd name="T20" fmla="*/ 173 w 173"/>
                  <a:gd name="T21" fmla="*/ 105 h 202"/>
                  <a:gd name="T22" fmla="*/ 173 w 173"/>
                  <a:gd name="T23" fmla="*/ 41 h 202"/>
                  <a:gd name="T24" fmla="*/ 133 w 173"/>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2">
                    <a:moveTo>
                      <a:pt x="133" y="0"/>
                    </a:moveTo>
                    <a:cubicBezTo>
                      <a:pt x="18" y="0"/>
                      <a:pt x="18" y="0"/>
                      <a:pt x="18" y="0"/>
                    </a:cubicBezTo>
                    <a:cubicBezTo>
                      <a:pt x="11" y="0"/>
                      <a:pt x="5" y="2"/>
                      <a:pt x="0" y="5"/>
                    </a:cubicBezTo>
                    <a:cubicBezTo>
                      <a:pt x="33" y="5"/>
                      <a:pt x="33" y="5"/>
                      <a:pt x="33" y="5"/>
                    </a:cubicBezTo>
                    <a:cubicBezTo>
                      <a:pt x="64" y="5"/>
                      <a:pt x="89" y="30"/>
                      <a:pt x="89" y="61"/>
                    </a:cubicBezTo>
                    <a:cubicBezTo>
                      <a:pt x="89" y="151"/>
                      <a:pt x="89" y="151"/>
                      <a:pt x="89" y="151"/>
                    </a:cubicBezTo>
                    <a:cubicBezTo>
                      <a:pt x="89" y="153"/>
                      <a:pt x="89" y="154"/>
                      <a:pt x="89" y="156"/>
                    </a:cubicBezTo>
                    <a:cubicBezTo>
                      <a:pt x="113" y="174"/>
                      <a:pt x="148" y="200"/>
                      <a:pt x="148" y="201"/>
                    </a:cubicBezTo>
                    <a:cubicBezTo>
                      <a:pt x="148" y="202"/>
                      <a:pt x="133" y="162"/>
                      <a:pt x="127" y="145"/>
                    </a:cubicBezTo>
                    <a:cubicBezTo>
                      <a:pt x="133" y="145"/>
                      <a:pt x="133" y="145"/>
                      <a:pt x="133" y="145"/>
                    </a:cubicBezTo>
                    <a:cubicBezTo>
                      <a:pt x="155" y="145"/>
                      <a:pt x="173" y="127"/>
                      <a:pt x="173" y="105"/>
                    </a:cubicBezTo>
                    <a:cubicBezTo>
                      <a:pt x="173" y="41"/>
                      <a:pt x="173" y="41"/>
                      <a:pt x="173" y="41"/>
                    </a:cubicBezTo>
                    <a:cubicBezTo>
                      <a:pt x="173" y="18"/>
                      <a:pt x="155" y="0"/>
                      <a:pt x="13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5" name="Group 364"/>
            <p:cNvGrpSpPr/>
            <p:nvPr/>
          </p:nvGrpSpPr>
          <p:grpSpPr>
            <a:xfrm>
              <a:off x="7353308" y="3412665"/>
              <a:ext cx="280841" cy="220835"/>
              <a:chOff x="2049682" y="120567"/>
              <a:chExt cx="649187" cy="510479"/>
            </a:xfrm>
          </p:grpSpPr>
          <p:sp>
            <p:nvSpPr>
              <p:cNvPr id="431" name="Freeform 33"/>
              <p:cNvSpPr>
                <a:spLocks/>
              </p:cNvSpPr>
              <p:nvPr/>
            </p:nvSpPr>
            <p:spPr bwMode="auto">
              <a:xfrm>
                <a:off x="2049682" y="162502"/>
                <a:ext cx="457253" cy="468544"/>
              </a:xfrm>
              <a:custGeom>
                <a:avLst/>
                <a:gdLst>
                  <a:gd name="T0" fmla="*/ 191 w 240"/>
                  <a:gd name="T1" fmla="*/ 0 h 246"/>
                  <a:gd name="T2" fmla="*/ 49 w 240"/>
                  <a:gd name="T3" fmla="*/ 0 h 246"/>
                  <a:gd name="T4" fmla="*/ 0 w 240"/>
                  <a:gd name="T5" fmla="*/ 49 h 246"/>
                  <a:gd name="T6" fmla="*/ 0 w 240"/>
                  <a:gd name="T7" fmla="*/ 128 h 246"/>
                  <a:gd name="T8" fmla="*/ 49 w 240"/>
                  <a:gd name="T9" fmla="*/ 177 h 246"/>
                  <a:gd name="T10" fmla="*/ 57 w 240"/>
                  <a:gd name="T11" fmla="*/ 177 h 246"/>
                  <a:gd name="T12" fmla="*/ 31 w 240"/>
                  <a:gd name="T13" fmla="*/ 245 h 246"/>
                  <a:gd name="T14" fmla="*/ 121 w 240"/>
                  <a:gd name="T15" fmla="*/ 177 h 246"/>
                  <a:gd name="T16" fmla="*/ 191 w 240"/>
                  <a:gd name="T17" fmla="*/ 177 h 246"/>
                  <a:gd name="T18" fmla="*/ 240 w 240"/>
                  <a:gd name="T19" fmla="*/ 128 h 246"/>
                  <a:gd name="T20" fmla="*/ 240 w 240"/>
                  <a:gd name="T21" fmla="*/ 49 h 246"/>
                  <a:gd name="T22" fmla="*/ 191 w 240"/>
                  <a:gd name="T2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6">
                    <a:moveTo>
                      <a:pt x="191" y="0"/>
                    </a:moveTo>
                    <a:cubicBezTo>
                      <a:pt x="49" y="0"/>
                      <a:pt x="49" y="0"/>
                      <a:pt x="49" y="0"/>
                    </a:cubicBezTo>
                    <a:cubicBezTo>
                      <a:pt x="22" y="0"/>
                      <a:pt x="0" y="22"/>
                      <a:pt x="0" y="49"/>
                    </a:cubicBezTo>
                    <a:cubicBezTo>
                      <a:pt x="0" y="128"/>
                      <a:pt x="0" y="128"/>
                      <a:pt x="0" y="128"/>
                    </a:cubicBezTo>
                    <a:cubicBezTo>
                      <a:pt x="0" y="155"/>
                      <a:pt x="22" y="177"/>
                      <a:pt x="49" y="177"/>
                    </a:cubicBezTo>
                    <a:cubicBezTo>
                      <a:pt x="57" y="177"/>
                      <a:pt x="57" y="177"/>
                      <a:pt x="57" y="177"/>
                    </a:cubicBezTo>
                    <a:cubicBezTo>
                      <a:pt x="49" y="198"/>
                      <a:pt x="31" y="246"/>
                      <a:pt x="31" y="245"/>
                    </a:cubicBezTo>
                    <a:cubicBezTo>
                      <a:pt x="32" y="244"/>
                      <a:pt x="97" y="195"/>
                      <a:pt x="121" y="177"/>
                    </a:cubicBezTo>
                    <a:cubicBezTo>
                      <a:pt x="191" y="177"/>
                      <a:pt x="191" y="177"/>
                      <a:pt x="191" y="177"/>
                    </a:cubicBezTo>
                    <a:cubicBezTo>
                      <a:pt x="218" y="177"/>
                      <a:pt x="240" y="155"/>
                      <a:pt x="240" y="128"/>
                    </a:cubicBezTo>
                    <a:cubicBezTo>
                      <a:pt x="240" y="49"/>
                      <a:pt x="240" y="49"/>
                      <a:pt x="240" y="49"/>
                    </a:cubicBezTo>
                    <a:cubicBezTo>
                      <a:pt x="240" y="22"/>
                      <a:pt x="218" y="0"/>
                      <a:pt x="191"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2" name="Freeform 34"/>
              <p:cNvSpPr>
                <a:spLocks/>
              </p:cNvSpPr>
              <p:nvPr/>
            </p:nvSpPr>
            <p:spPr bwMode="auto">
              <a:xfrm>
                <a:off x="2369840" y="120567"/>
                <a:ext cx="329029" cy="383061"/>
              </a:xfrm>
              <a:custGeom>
                <a:avLst/>
                <a:gdLst>
                  <a:gd name="T0" fmla="*/ 133 w 173"/>
                  <a:gd name="T1" fmla="*/ 0 h 201"/>
                  <a:gd name="T2" fmla="*/ 17 w 173"/>
                  <a:gd name="T3" fmla="*/ 0 h 201"/>
                  <a:gd name="T4" fmla="*/ 0 w 173"/>
                  <a:gd name="T5" fmla="*/ 4 h 201"/>
                  <a:gd name="T6" fmla="*/ 33 w 173"/>
                  <a:gd name="T7" fmla="*/ 4 h 201"/>
                  <a:gd name="T8" fmla="*/ 89 w 173"/>
                  <a:gd name="T9" fmla="*/ 60 h 201"/>
                  <a:gd name="T10" fmla="*/ 89 w 173"/>
                  <a:gd name="T11" fmla="*/ 151 h 201"/>
                  <a:gd name="T12" fmla="*/ 89 w 173"/>
                  <a:gd name="T13" fmla="*/ 155 h 201"/>
                  <a:gd name="T14" fmla="*/ 148 w 173"/>
                  <a:gd name="T15" fmla="*/ 200 h 201"/>
                  <a:gd name="T16" fmla="*/ 127 w 173"/>
                  <a:gd name="T17" fmla="*/ 145 h 201"/>
                  <a:gd name="T18" fmla="*/ 133 w 173"/>
                  <a:gd name="T19" fmla="*/ 145 h 201"/>
                  <a:gd name="T20" fmla="*/ 173 w 173"/>
                  <a:gd name="T21" fmla="*/ 105 h 201"/>
                  <a:gd name="T22" fmla="*/ 173 w 173"/>
                  <a:gd name="T23" fmla="*/ 40 h 201"/>
                  <a:gd name="T24" fmla="*/ 133 w 173"/>
                  <a:gd name="T25"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1">
                    <a:moveTo>
                      <a:pt x="133" y="0"/>
                    </a:moveTo>
                    <a:cubicBezTo>
                      <a:pt x="17" y="0"/>
                      <a:pt x="17" y="0"/>
                      <a:pt x="17" y="0"/>
                    </a:cubicBezTo>
                    <a:cubicBezTo>
                      <a:pt x="11" y="0"/>
                      <a:pt x="5" y="1"/>
                      <a:pt x="0" y="4"/>
                    </a:cubicBezTo>
                    <a:cubicBezTo>
                      <a:pt x="33" y="4"/>
                      <a:pt x="33" y="4"/>
                      <a:pt x="33" y="4"/>
                    </a:cubicBezTo>
                    <a:cubicBezTo>
                      <a:pt x="64" y="4"/>
                      <a:pt x="89" y="29"/>
                      <a:pt x="89" y="60"/>
                    </a:cubicBezTo>
                    <a:cubicBezTo>
                      <a:pt x="89" y="151"/>
                      <a:pt x="89" y="151"/>
                      <a:pt x="89" y="151"/>
                    </a:cubicBezTo>
                    <a:cubicBezTo>
                      <a:pt x="89" y="152"/>
                      <a:pt x="89" y="154"/>
                      <a:pt x="89" y="155"/>
                    </a:cubicBezTo>
                    <a:cubicBezTo>
                      <a:pt x="112" y="173"/>
                      <a:pt x="147" y="199"/>
                      <a:pt x="148" y="200"/>
                    </a:cubicBezTo>
                    <a:cubicBezTo>
                      <a:pt x="148" y="201"/>
                      <a:pt x="133" y="162"/>
                      <a:pt x="127" y="145"/>
                    </a:cubicBezTo>
                    <a:cubicBezTo>
                      <a:pt x="133" y="145"/>
                      <a:pt x="133" y="145"/>
                      <a:pt x="133" y="145"/>
                    </a:cubicBezTo>
                    <a:cubicBezTo>
                      <a:pt x="155" y="145"/>
                      <a:pt x="173" y="127"/>
                      <a:pt x="173" y="105"/>
                    </a:cubicBezTo>
                    <a:cubicBezTo>
                      <a:pt x="173" y="40"/>
                      <a:pt x="173" y="40"/>
                      <a:pt x="173" y="40"/>
                    </a:cubicBezTo>
                    <a:cubicBezTo>
                      <a:pt x="173" y="18"/>
                      <a:pt x="155" y="0"/>
                      <a:pt x="133" y="0"/>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6" name="Group 365"/>
            <p:cNvGrpSpPr/>
            <p:nvPr/>
          </p:nvGrpSpPr>
          <p:grpSpPr>
            <a:xfrm>
              <a:off x="7362379" y="4066101"/>
              <a:ext cx="312937" cy="238278"/>
              <a:chOff x="2070649" y="1631036"/>
              <a:chExt cx="723379" cy="550800"/>
            </a:xfrm>
            <a:solidFill>
              <a:schemeClr val="accent2"/>
            </a:solidFill>
          </p:grpSpPr>
          <p:sp>
            <p:nvSpPr>
              <p:cNvPr id="427" name="Oval 35"/>
              <p:cNvSpPr>
                <a:spLocks noChangeArrowheads="1"/>
              </p:cNvSpPr>
              <p:nvPr/>
            </p:nvSpPr>
            <p:spPr bwMode="auto">
              <a:xfrm>
                <a:off x="2344840" y="2015709"/>
                <a:ext cx="165321" cy="166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8" name="Freeform 36"/>
              <p:cNvSpPr>
                <a:spLocks/>
              </p:cNvSpPr>
              <p:nvPr/>
            </p:nvSpPr>
            <p:spPr bwMode="auto">
              <a:xfrm>
                <a:off x="2228712" y="1861679"/>
                <a:ext cx="405641" cy="169353"/>
              </a:xfrm>
              <a:custGeom>
                <a:avLst/>
                <a:gdLst>
                  <a:gd name="T0" fmla="*/ 105 w 213"/>
                  <a:gd name="T1" fmla="*/ 31 h 89"/>
                  <a:gd name="T2" fmla="*/ 191 w 213"/>
                  <a:gd name="T3" fmla="*/ 89 h 89"/>
                  <a:gd name="T4" fmla="*/ 213 w 213"/>
                  <a:gd name="T5" fmla="*/ 64 h 89"/>
                  <a:gd name="T6" fmla="*/ 105 w 213"/>
                  <a:gd name="T7" fmla="*/ 0 h 89"/>
                  <a:gd name="T8" fmla="*/ 0 w 213"/>
                  <a:gd name="T9" fmla="*/ 58 h 89"/>
                  <a:gd name="T10" fmla="*/ 21 w 213"/>
                  <a:gd name="T11" fmla="*/ 82 h 89"/>
                  <a:gd name="T12" fmla="*/ 105 w 213"/>
                  <a:gd name="T13" fmla="*/ 31 h 89"/>
                </a:gdLst>
                <a:ahLst/>
                <a:cxnLst>
                  <a:cxn ang="0">
                    <a:pos x="T0" y="T1"/>
                  </a:cxn>
                  <a:cxn ang="0">
                    <a:pos x="T2" y="T3"/>
                  </a:cxn>
                  <a:cxn ang="0">
                    <a:pos x="T4" y="T5"/>
                  </a:cxn>
                  <a:cxn ang="0">
                    <a:pos x="T6" y="T7"/>
                  </a:cxn>
                  <a:cxn ang="0">
                    <a:pos x="T8" y="T9"/>
                  </a:cxn>
                  <a:cxn ang="0">
                    <a:pos x="T10" y="T11"/>
                  </a:cxn>
                  <a:cxn ang="0">
                    <a:pos x="T12" y="T13"/>
                  </a:cxn>
                </a:cxnLst>
                <a:rect l="0" t="0" r="r" b="b"/>
                <a:pathLst>
                  <a:path w="213" h="89">
                    <a:moveTo>
                      <a:pt x="105" y="31"/>
                    </a:moveTo>
                    <a:cubicBezTo>
                      <a:pt x="144" y="31"/>
                      <a:pt x="177" y="54"/>
                      <a:pt x="191" y="89"/>
                    </a:cubicBezTo>
                    <a:cubicBezTo>
                      <a:pt x="213" y="64"/>
                      <a:pt x="213" y="64"/>
                      <a:pt x="213" y="64"/>
                    </a:cubicBezTo>
                    <a:cubicBezTo>
                      <a:pt x="192" y="26"/>
                      <a:pt x="152" y="0"/>
                      <a:pt x="105" y="0"/>
                    </a:cubicBezTo>
                    <a:cubicBezTo>
                      <a:pt x="61" y="0"/>
                      <a:pt x="22" y="23"/>
                      <a:pt x="0" y="58"/>
                    </a:cubicBezTo>
                    <a:cubicBezTo>
                      <a:pt x="21" y="82"/>
                      <a:pt x="21" y="82"/>
                      <a:pt x="21" y="82"/>
                    </a:cubicBezTo>
                    <a:cubicBezTo>
                      <a:pt x="37" y="51"/>
                      <a:pt x="68" y="31"/>
                      <a:pt x="105"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9" name="Freeform 37"/>
              <p:cNvSpPr>
                <a:spLocks/>
              </p:cNvSpPr>
              <p:nvPr/>
            </p:nvSpPr>
            <p:spPr bwMode="auto">
              <a:xfrm>
                <a:off x="2157745" y="1749583"/>
                <a:ext cx="549187" cy="195966"/>
              </a:xfrm>
              <a:custGeom>
                <a:avLst/>
                <a:gdLst>
                  <a:gd name="T0" fmla="*/ 142 w 288"/>
                  <a:gd name="T1" fmla="*/ 34 h 103"/>
                  <a:gd name="T2" fmla="*/ 264 w 288"/>
                  <a:gd name="T3" fmla="*/ 103 h 103"/>
                  <a:gd name="T4" fmla="*/ 288 w 288"/>
                  <a:gd name="T5" fmla="*/ 76 h 103"/>
                  <a:gd name="T6" fmla="*/ 142 w 288"/>
                  <a:gd name="T7" fmla="*/ 0 h 103"/>
                  <a:gd name="T8" fmla="*/ 0 w 288"/>
                  <a:gd name="T9" fmla="*/ 71 h 103"/>
                  <a:gd name="T10" fmla="*/ 23 w 288"/>
                  <a:gd name="T11" fmla="*/ 97 h 103"/>
                  <a:gd name="T12" fmla="*/ 142 w 288"/>
                  <a:gd name="T13" fmla="*/ 34 h 103"/>
                </a:gdLst>
                <a:ahLst/>
                <a:cxnLst>
                  <a:cxn ang="0">
                    <a:pos x="T0" y="T1"/>
                  </a:cxn>
                  <a:cxn ang="0">
                    <a:pos x="T2" y="T3"/>
                  </a:cxn>
                  <a:cxn ang="0">
                    <a:pos x="T4" y="T5"/>
                  </a:cxn>
                  <a:cxn ang="0">
                    <a:pos x="T6" y="T7"/>
                  </a:cxn>
                  <a:cxn ang="0">
                    <a:pos x="T8" y="T9"/>
                  </a:cxn>
                  <a:cxn ang="0">
                    <a:pos x="T10" y="T11"/>
                  </a:cxn>
                  <a:cxn ang="0">
                    <a:pos x="T12" y="T13"/>
                  </a:cxn>
                </a:cxnLst>
                <a:rect l="0" t="0" r="r" b="b"/>
                <a:pathLst>
                  <a:path w="288" h="103">
                    <a:moveTo>
                      <a:pt x="142" y="34"/>
                    </a:moveTo>
                    <a:cubicBezTo>
                      <a:pt x="194" y="34"/>
                      <a:pt x="239" y="62"/>
                      <a:pt x="264" y="103"/>
                    </a:cubicBezTo>
                    <a:cubicBezTo>
                      <a:pt x="288" y="76"/>
                      <a:pt x="288" y="76"/>
                      <a:pt x="288" y="76"/>
                    </a:cubicBezTo>
                    <a:cubicBezTo>
                      <a:pt x="256" y="30"/>
                      <a:pt x="202" y="0"/>
                      <a:pt x="142" y="0"/>
                    </a:cubicBezTo>
                    <a:cubicBezTo>
                      <a:pt x="84" y="0"/>
                      <a:pt x="32" y="28"/>
                      <a:pt x="0" y="71"/>
                    </a:cubicBezTo>
                    <a:cubicBezTo>
                      <a:pt x="23" y="97"/>
                      <a:pt x="23" y="97"/>
                      <a:pt x="23" y="97"/>
                    </a:cubicBezTo>
                    <a:cubicBezTo>
                      <a:pt x="49" y="59"/>
                      <a:pt x="93" y="34"/>
                      <a:pt x="142"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0" name="Freeform 38"/>
              <p:cNvSpPr>
                <a:spLocks/>
              </p:cNvSpPr>
              <p:nvPr/>
            </p:nvSpPr>
            <p:spPr bwMode="auto">
              <a:xfrm>
                <a:off x="2070649" y="1631036"/>
                <a:ext cx="723379" cy="229030"/>
              </a:xfrm>
              <a:custGeom>
                <a:avLst/>
                <a:gdLst>
                  <a:gd name="T0" fmla="*/ 188 w 380"/>
                  <a:gd name="T1" fmla="*/ 36 h 120"/>
                  <a:gd name="T2" fmla="*/ 355 w 380"/>
                  <a:gd name="T3" fmla="*/ 120 h 120"/>
                  <a:gd name="T4" fmla="*/ 380 w 380"/>
                  <a:gd name="T5" fmla="*/ 93 h 120"/>
                  <a:gd name="T6" fmla="*/ 188 w 380"/>
                  <a:gd name="T7" fmla="*/ 0 h 120"/>
                  <a:gd name="T8" fmla="*/ 0 w 380"/>
                  <a:gd name="T9" fmla="*/ 88 h 120"/>
                  <a:gd name="T10" fmla="*/ 25 w 380"/>
                  <a:gd name="T11" fmla="*/ 115 h 120"/>
                  <a:gd name="T12" fmla="*/ 188 w 380"/>
                  <a:gd name="T13" fmla="*/ 36 h 120"/>
                </a:gdLst>
                <a:ahLst/>
                <a:cxnLst>
                  <a:cxn ang="0">
                    <a:pos x="T0" y="T1"/>
                  </a:cxn>
                  <a:cxn ang="0">
                    <a:pos x="T2" y="T3"/>
                  </a:cxn>
                  <a:cxn ang="0">
                    <a:pos x="T4" y="T5"/>
                  </a:cxn>
                  <a:cxn ang="0">
                    <a:pos x="T6" y="T7"/>
                  </a:cxn>
                  <a:cxn ang="0">
                    <a:pos x="T8" y="T9"/>
                  </a:cxn>
                  <a:cxn ang="0">
                    <a:pos x="T10" y="T11"/>
                  </a:cxn>
                  <a:cxn ang="0">
                    <a:pos x="T12" y="T13"/>
                  </a:cxn>
                </a:cxnLst>
                <a:rect l="0" t="0" r="r" b="b"/>
                <a:pathLst>
                  <a:path w="380" h="120">
                    <a:moveTo>
                      <a:pt x="188" y="36"/>
                    </a:moveTo>
                    <a:cubicBezTo>
                      <a:pt x="256" y="36"/>
                      <a:pt x="317" y="69"/>
                      <a:pt x="355" y="120"/>
                    </a:cubicBezTo>
                    <a:cubicBezTo>
                      <a:pt x="380" y="93"/>
                      <a:pt x="380" y="93"/>
                      <a:pt x="380" y="93"/>
                    </a:cubicBezTo>
                    <a:cubicBezTo>
                      <a:pt x="335" y="36"/>
                      <a:pt x="266" y="0"/>
                      <a:pt x="188" y="0"/>
                    </a:cubicBezTo>
                    <a:cubicBezTo>
                      <a:pt x="113" y="0"/>
                      <a:pt x="45" y="34"/>
                      <a:pt x="0" y="88"/>
                    </a:cubicBezTo>
                    <a:cubicBezTo>
                      <a:pt x="25" y="115"/>
                      <a:pt x="25" y="115"/>
                      <a:pt x="25" y="115"/>
                    </a:cubicBezTo>
                    <a:cubicBezTo>
                      <a:pt x="63" y="67"/>
                      <a:pt x="122" y="36"/>
                      <a:pt x="188"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7" name="Group 366"/>
            <p:cNvGrpSpPr/>
            <p:nvPr/>
          </p:nvGrpSpPr>
          <p:grpSpPr>
            <a:xfrm>
              <a:off x="7081189" y="3224973"/>
              <a:ext cx="238278" cy="181064"/>
              <a:chOff x="1420657" y="-313299"/>
              <a:chExt cx="550800" cy="418544"/>
            </a:xfrm>
            <a:solidFill>
              <a:schemeClr val="accent1"/>
            </a:solidFill>
          </p:grpSpPr>
          <p:sp>
            <p:nvSpPr>
              <p:cNvPr id="423" name="Oval 39"/>
              <p:cNvSpPr>
                <a:spLocks noChangeArrowheads="1"/>
              </p:cNvSpPr>
              <p:nvPr/>
            </p:nvSpPr>
            <p:spPr bwMode="auto">
              <a:xfrm>
                <a:off x="1630332" y="-20560"/>
                <a:ext cx="125805" cy="12580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4" name="Freeform 40"/>
              <p:cNvSpPr>
                <a:spLocks/>
              </p:cNvSpPr>
              <p:nvPr/>
            </p:nvSpPr>
            <p:spPr bwMode="auto">
              <a:xfrm>
                <a:off x="1540817" y="-138301"/>
                <a:ext cx="308868" cy="129837"/>
              </a:xfrm>
              <a:custGeom>
                <a:avLst/>
                <a:gdLst>
                  <a:gd name="T0" fmla="*/ 80 w 162"/>
                  <a:gd name="T1" fmla="*/ 23 h 68"/>
                  <a:gd name="T2" fmla="*/ 146 w 162"/>
                  <a:gd name="T3" fmla="*/ 68 h 68"/>
                  <a:gd name="T4" fmla="*/ 162 w 162"/>
                  <a:gd name="T5" fmla="*/ 49 h 68"/>
                  <a:gd name="T6" fmla="*/ 80 w 162"/>
                  <a:gd name="T7" fmla="*/ 0 h 68"/>
                  <a:gd name="T8" fmla="*/ 0 w 162"/>
                  <a:gd name="T9" fmla="*/ 45 h 68"/>
                  <a:gd name="T10" fmla="*/ 16 w 162"/>
                  <a:gd name="T11" fmla="*/ 63 h 68"/>
                  <a:gd name="T12" fmla="*/ 80 w 162"/>
                  <a:gd name="T13" fmla="*/ 23 h 68"/>
                </a:gdLst>
                <a:ahLst/>
                <a:cxnLst>
                  <a:cxn ang="0">
                    <a:pos x="T0" y="T1"/>
                  </a:cxn>
                  <a:cxn ang="0">
                    <a:pos x="T2" y="T3"/>
                  </a:cxn>
                  <a:cxn ang="0">
                    <a:pos x="T4" y="T5"/>
                  </a:cxn>
                  <a:cxn ang="0">
                    <a:pos x="T6" y="T7"/>
                  </a:cxn>
                  <a:cxn ang="0">
                    <a:pos x="T8" y="T9"/>
                  </a:cxn>
                  <a:cxn ang="0">
                    <a:pos x="T10" y="T11"/>
                  </a:cxn>
                  <a:cxn ang="0">
                    <a:pos x="T12" y="T13"/>
                  </a:cxn>
                </a:cxnLst>
                <a:rect l="0" t="0" r="r" b="b"/>
                <a:pathLst>
                  <a:path w="162" h="68">
                    <a:moveTo>
                      <a:pt x="80" y="23"/>
                    </a:moveTo>
                    <a:cubicBezTo>
                      <a:pt x="110" y="23"/>
                      <a:pt x="135" y="42"/>
                      <a:pt x="146" y="68"/>
                    </a:cubicBezTo>
                    <a:cubicBezTo>
                      <a:pt x="162" y="49"/>
                      <a:pt x="162" y="49"/>
                      <a:pt x="162" y="49"/>
                    </a:cubicBezTo>
                    <a:cubicBezTo>
                      <a:pt x="146" y="20"/>
                      <a:pt x="115" y="0"/>
                      <a:pt x="80" y="0"/>
                    </a:cubicBezTo>
                    <a:cubicBezTo>
                      <a:pt x="46" y="0"/>
                      <a:pt x="17" y="18"/>
                      <a:pt x="0" y="45"/>
                    </a:cubicBezTo>
                    <a:cubicBezTo>
                      <a:pt x="16" y="63"/>
                      <a:pt x="16" y="63"/>
                      <a:pt x="16" y="63"/>
                    </a:cubicBezTo>
                    <a:cubicBezTo>
                      <a:pt x="28" y="39"/>
                      <a:pt x="52" y="23"/>
                      <a:pt x="8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5" name="Freeform 41"/>
              <p:cNvSpPr>
                <a:spLocks/>
              </p:cNvSpPr>
              <p:nvPr/>
            </p:nvSpPr>
            <p:spPr bwMode="auto">
              <a:xfrm>
                <a:off x="1487591" y="-223784"/>
                <a:ext cx="416931" cy="148386"/>
              </a:xfrm>
              <a:custGeom>
                <a:avLst/>
                <a:gdLst>
                  <a:gd name="T0" fmla="*/ 108 w 219"/>
                  <a:gd name="T1" fmla="*/ 26 h 78"/>
                  <a:gd name="T2" fmla="*/ 201 w 219"/>
                  <a:gd name="T3" fmla="*/ 78 h 78"/>
                  <a:gd name="T4" fmla="*/ 219 w 219"/>
                  <a:gd name="T5" fmla="*/ 58 h 78"/>
                  <a:gd name="T6" fmla="*/ 108 w 219"/>
                  <a:gd name="T7" fmla="*/ 0 h 78"/>
                  <a:gd name="T8" fmla="*/ 0 w 219"/>
                  <a:gd name="T9" fmla="*/ 54 h 78"/>
                  <a:gd name="T10" fmla="*/ 18 w 219"/>
                  <a:gd name="T11" fmla="*/ 74 h 78"/>
                  <a:gd name="T12" fmla="*/ 108 w 219"/>
                  <a:gd name="T13" fmla="*/ 26 h 78"/>
                </a:gdLst>
                <a:ahLst/>
                <a:cxnLst>
                  <a:cxn ang="0">
                    <a:pos x="T0" y="T1"/>
                  </a:cxn>
                  <a:cxn ang="0">
                    <a:pos x="T2" y="T3"/>
                  </a:cxn>
                  <a:cxn ang="0">
                    <a:pos x="T4" y="T5"/>
                  </a:cxn>
                  <a:cxn ang="0">
                    <a:pos x="T6" y="T7"/>
                  </a:cxn>
                  <a:cxn ang="0">
                    <a:pos x="T8" y="T9"/>
                  </a:cxn>
                  <a:cxn ang="0">
                    <a:pos x="T10" y="T11"/>
                  </a:cxn>
                  <a:cxn ang="0">
                    <a:pos x="T12" y="T13"/>
                  </a:cxn>
                </a:cxnLst>
                <a:rect l="0" t="0" r="r" b="b"/>
                <a:pathLst>
                  <a:path w="219" h="78">
                    <a:moveTo>
                      <a:pt x="108" y="26"/>
                    </a:moveTo>
                    <a:cubicBezTo>
                      <a:pt x="147" y="26"/>
                      <a:pt x="182" y="47"/>
                      <a:pt x="201" y="78"/>
                    </a:cubicBezTo>
                    <a:cubicBezTo>
                      <a:pt x="219" y="58"/>
                      <a:pt x="219" y="58"/>
                      <a:pt x="219" y="58"/>
                    </a:cubicBezTo>
                    <a:cubicBezTo>
                      <a:pt x="195" y="23"/>
                      <a:pt x="154" y="0"/>
                      <a:pt x="108" y="0"/>
                    </a:cubicBezTo>
                    <a:cubicBezTo>
                      <a:pt x="64" y="0"/>
                      <a:pt x="24" y="21"/>
                      <a:pt x="0" y="54"/>
                    </a:cubicBezTo>
                    <a:cubicBezTo>
                      <a:pt x="18" y="74"/>
                      <a:pt x="18" y="74"/>
                      <a:pt x="18" y="74"/>
                    </a:cubicBezTo>
                    <a:cubicBezTo>
                      <a:pt x="37" y="45"/>
                      <a:pt x="70" y="26"/>
                      <a:pt x="10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6" name="Freeform 42"/>
              <p:cNvSpPr>
                <a:spLocks/>
              </p:cNvSpPr>
              <p:nvPr/>
            </p:nvSpPr>
            <p:spPr bwMode="auto">
              <a:xfrm>
                <a:off x="1420657" y="-313299"/>
                <a:ext cx="550800" cy="173385"/>
              </a:xfrm>
              <a:custGeom>
                <a:avLst/>
                <a:gdLst>
                  <a:gd name="T0" fmla="*/ 143 w 289"/>
                  <a:gd name="T1" fmla="*/ 28 h 91"/>
                  <a:gd name="T2" fmla="*/ 270 w 289"/>
                  <a:gd name="T3" fmla="*/ 91 h 91"/>
                  <a:gd name="T4" fmla="*/ 289 w 289"/>
                  <a:gd name="T5" fmla="*/ 71 h 91"/>
                  <a:gd name="T6" fmla="*/ 143 w 289"/>
                  <a:gd name="T7" fmla="*/ 0 h 91"/>
                  <a:gd name="T8" fmla="*/ 0 w 289"/>
                  <a:gd name="T9" fmla="*/ 67 h 91"/>
                  <a:gd name="T10" fmla="*/ 19 w 289"/>
                  <a:gd name="T11" fmla="*/ 87 h 91"/>
                  <a:gd name="T12" fmla="*/ 143 w 289"/>
                  <a:gd name="T13" fmla="*/ 28 h 91"/>
                </a:gdLst>
                <a:ahLst/>
                <a:cxnLst>
                  <a:cxn ang="0">
                    <a:pos x="T0" y="T1"/>
                  </a:cxn>
                  <a:cxn ang="0">
                    <a:pos x="T2" y="T3"/>
                  </a:cxn>
                  <a:cxn ang="0">
                    <a:pos x="T4" y="T5"/>
                  </a:cxn>
                  <a:cxn ang="0">
                    <a:pos x="T6" y="T7"/>
                  </a:cxn>
                  <a:cxn ang="0">
                    <a:pos x="T8" y="T9"/>
                  </a:cxn>
                  <a:cxn ang="0">
                    <a:pos x="T10" y="T11"/>
                  </a:cxn>
                  <a:cxn ang="0">
                    <a:pos x="T12" y="T13"/>
                  </a:cxn>
                </a:cxnLst>
                <a:rect l="0" t="0" r="r" b="b"/>
                <a:pathLst>
                  <a:path w="289" h="91">
                    <a:moveTo>
                      <a:pt x="143" y="28"/>
                    </a:moveTo>
                    <a:cubicBezTo>
                      <a:pt x="195" y="28"/>
                      <a:pt x="241" y="53"/>
                      <a:pt x="270" y="91"/>
                    </a:cubicBezTo>
                    <a:cubicBezTo>
                      <a:pt x="289" y="71"/>
                      <a:pt x="289" y="71"/>
                      <a:pt x="289" y="71"/>
                    </a:cubicBezTo>
                    <a:cubicBezTo>
                      <a:pt x="255" y="28"/>
                      <a:pt x="202" y="0"/>
                      <a:pt x="143" y="0"/>
                    </a:cubicBezTo>
                    <a:cubicBezTo>
                      <a:pt x="85" y="0"/>
                      <a:pt x="34" y="26"/>
                      <a:pt x="0" y="67"/>
                    </a:cubicBezTo>
                    <a:cubicBezTo>
                      <a:pt x="19" y="87"/>
                      <a:pt x="19" y="87"/>
                      <a:pt x="19" y="87"/>
                    </a:cubicBezTo>
                    <a:cubicBezTo>
                      <a:pt x="48" y="51"/>
                      <a:pt x="92" y="28"/>
                      <a:pt x="14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8" name="Group 367"/>
            <p:cNvGrpSpPr/>
            <p:nvPr/>
          </p:nvGrpSpPr>
          <p:grpSpPr>
            <a:xfrm>
              <a:off x="8079308" y="3311493"/>
              <a:ext cx="237232" cy="183506"/>
              <a:chOff x="3727889" y="-113301"/>
              <a:chExt cx="548381" cy="424189"/>
            </a:xfrm>
            <a:solidFill>
              <a:schemeClr val="accent2"/>
            </a:solidFill>
          </p:grpSpPr>
          <p:sp>
            <p:nvSpPr>
              <p:cNvPr id="415" name="Oval 43"/>
              <p:cNvSpPr>
                <a:spLocks noChangeArrowheads="1"/>
              </p:cNvSpPr>
              <p:nvPr/>
            </p:nvSpPr>
            <p:spPr bwMode="auto">
              <a:xfrm>
                <a:off x="3954500" y="47987"/>
                <a:ext cx="96773" cy="975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6" name="Freeform 44"/>
              <p:cNvSpPr>
                <a:spLocks/>
              </p:cNvSpPr>
              <p:nvPr/>
            </p:nvSpPr>
            <p:spPr bwMode="auto">
              <a:xfrm>
                <a:off x="4042402" y="-20560"/>
                <a:ext cx="98386" cy="238707"/>
              </a:xfrm>
              <a:custGeom>
                <a:avLst/>
                <a:gdLst>
                  <a:gd name="T0" fmla="*/ 34 w 52"/>
                  <a:gd name="T1" fmla="*/ 61 h 125"/>
                  <a:gd name="T2" fmla="*/ 0 w 52"/>
                  <a:gd name="T3" fmla="*/ 112 h 125"/>
                  <a:gd name="T4" fmla="*/ 15 w 52"/>
                  <a:gd name="T5" fmla="*/ 125 h 125"/>
                  <a:gd name="T6" fmla="*/ 52 w 52"/>
                  <a:gd name="T7" fmla="*/ 61 h 125"/>
                  <a:gd name="T8" fmla="*/ 18 w 52"/>
                  <a:gd name="T9" fmla="*/ 0 h 125"/>
                  <a:gd name="T10" fmla="*/ 4 w 52"/>
                  <a:gd name="T11" fmla="*/ 12 h 125"/>
                  <a:gd name="T12" fmla="*/ 34 w 52"/>
                  <a:gd name="T13" fmla="*/ 61 h 125"/>
                </a:gdLst>
                <a:ahLst/>
                <a:cxnLst>
                  <a:cxn ang="0">
                    <a:pos x="T0" y="T1"/>
                  </a:cxn>
                  <a:cxn ang="0">
                    <a:pos x="T2" y="T3"/>
                  </a:cxn>
                  <a:cxn ang="0">
                    <a:pos x="T4" y="T5"/>
                  </a:cxn>
                  <a:cxn ang="0">
                    <a:pos x="T6" y="T7"/>
                  </a:cxn>
                  <a:cxn ang="0">
                    <a:pos x="T8" y="T9"/>
                  </a:cxn>
                  <a:cxn ang="0">
                    <a:pos x="T10" y="T11"/>
                  </a:cxn>
                  <a:cxn ang="0">
                    <a:pos x="T12" y="T13"/>
                  </a:cxn>
                </a:cxnLst>
                <a:rect l="0" t="0" r="r" b="b"/>
                <a:pathLst>
                  <a:path w="52" h="125">
                    <a:moveTo>
                      <a:pt x="34" y="61"/>
                    </a:moveTo>
                    <a:cubicBezTo>
                      <a:pt x="34" y="84"/>
                      <a:pt x="20" y="104"/>
                      <a:pt x="0" y="112"/>
                    </a:cubicBezTo>
                    <a:cubicBezTo>
                      <a:pt x="15" y="125"/>
                      <a:pt x="15" y="125"/>
                      <a:pt x="15" y="125"/>
                    </a:cubicBezTo>
                    <a:cubicBezTo>
                      <a:pt x="37" y="113"/>
                      <a:pt x="52" y="89"/>
                      <a:pt x="52" y="61"/>
                    </a:cubicBezTo>
                    <a:cubicBezTo>
                      <a:pt x="52" y="35"/>
                      <a:pt x="39" y="13"/>
                      <a:pt x="18" y="0"/>
                    </a:cubicBezTo>
                    <a:cubicBezTo>
                      <a:pt x="4" y="12"/>
                      <a:pt x="4" y="12"/>
                      <a:pt x="4" y="12"/>
                    </a:cubicBezTo>
                    <a:cubicBezTo>
                      <a:pt x="22" y="21"/>
                      <a:pt x="34" y="40"/>
                      <a:pt x="34"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7" name="Freeform 45"/>
              <p:cNvSpPr>
                <a:spLocks/>
              </p:cNvSpPr>
              <p:nvPr/>
            </p:nvSpPr>
            <p:spPr bwMode="auto">
              <a:xfrm>
                <a:off x="4093208" y="-62495"/>
                <a:ext cx="114515" cy="322577"/>
              </a:xfrm>
              <a:custGeom>
                <a:avLst/>
                <a:gdLst>
                  <a:gd name="T0" fmla="*/ 40 w 60"/>
                  <a:gd name="T1" fmla="*/ 83 h 169"/>
                  <a:gd name="T2" fmla="*/ 0 w 60"/>
                  <a:gd name="T3" fmla="*/ 155 h 169"/>
                  <a:gd name="T4" fmla="*/ 15 w 60"/>
                  <a:gd name="T5" fmla="*/ 169 h 169"/>
                  <a:gd name="T6" fmla="*/ 60 w 60"/>
                  <a:gd name="T7" fmla="*/ 83 h 169"/>
                  <a:gd name="T8" fmla="*/ 19 w 60"/>
                  <a:gd name="T9" fmla="*/ 0 h 169"/>
                  <a:gd name="T10" fmla="*/ 3 w 60"/>
                  <a:gd name="T11" fmla="*/ 14 h 169"/>
                  <a:gd name="T12" fmla="*/ 40 w 60"/>
                  <a:gd name="T13" fmla="*/ 83 h 169"/>
                </a:gdLst>
                <a:ahLst/>
                <a:cxnLst>
                  <a:cxn ang="0">
                    <a:pos x="T0" y="T1"/>
                  </a:cxn>
                  <a:cxn ang="0">
                    <a:pos x="T2" y="T3"/>
                  </a:cxn>
                  <a:cxn ang="0">
                    <a:pos x="T4" y="T5"/>
                  </a:cxn>
                  <a:cxn ang="0">
                    <a:pos x="T6" y="T7"/>
                  </a:cxn>
                  <a:cxn ang="0">
                    <a:pos x="T8" y="T9"/>
                  </a:cxn>
                  <a:cxn ang="0">
                    <a:pos x="T10" y="T11"/>
                  </a:cxn>
                  <a:cxn ang="0">
                    <a:pos x="T12" y="T13"/>
                  </a:cxn>
                </a:cxnLst>
                <a:rect l="0" t="0" r="r" b="b"/>
                <a:pathLst>
                  <a:path w="60" h="169">
                    <a:moveTo>
                      <a:pt x="40" y="83"/>
                    </a:moveTo>
                    <a:cubicBezTo>
                      <a:pt x="40" y="114"/>
                      <a:pt x="24" y="140"/>
                      <a:pt x="0" y="155"/>
                    </a:cubicBezTo>
                    <a:cubicBezTo>
                      <a:pt x="15" y="169"/>
                      <a:pt x="15" y="169"/>
                      <a:pt x="15" y="169"/>
                    </a:cubicBezTo>
                    <a:cubicBezTo>
                      <a:pt x="42" y="150"/>
                      <a:pt x="60" y="119"/>
                      <a:pt x="60" y="83"/>
                    </a:cubicBezTo>
                    <a:cubicBezTo>
                      <a:pt x="60" y="49"/>
                      <a:pt x="44" y="19"/>
                      <a:pt x="19" y="0"/>
                    </a:cubicBezTo>
                    <a:cubicBezTo>
                      <a:pt x="3" y="14"/>
                      <a:pt x="3" y="14"/>
                      <a:pt x="3" y="14"/>
                    </a:cubicBezTo>
                    <a:cubicBezTo>
                      <a:pt x="25" y="29"/>
                      <a:pt x="40" y="54"/>
                      <a:pt x="40"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8" name="Freeform 46"/>
              <p:cNvSpPr>
                <a:spLocks/>
              </p:cNvSpPr>
              <p:nvPr/>
            </p:nvSpPr>
            <p:spPr bwMode="auto">
              <a:xfrm>
                <a:off x="4143207" y="-113301"/>
                <a:ext cx="133063" cy="424189"/>
              </a:xfrm>
              <a:custGeom>
                <a:avLst/>
                <a:gdLst>
                  <a:gd name="T0" fmla="*/ 49 w 70"/>
                  <a:gd name="T1" fmla="*/ 110 h 223"/>
                  <a:gd name="T2" fmla="*/ 0 w 70"/>
                  <a:gd name="T3" fmla="*/ 209 h 223"/>
                  <a:gd name="T4" fmla="*/ 16 w 70"/>
                  <a:gd name="T5" fmla="*/ 223 h 223"/>
                  <a:gd name="T6" fmla="*/ 70 w 70"/>
                  <a:gd name="T7" fmla="*/ 110 h 223"/>
                  <a:gd name="T8" fmla="*/ 19 w 70"/>
                  <a:gd name="T9" fmla="*/ 0 h 223"/>
                  <a:gd name="T10" fmla="*/ 3 w 70"/>
                  <a:gd name="T11" fmla="*/ 14 h 223"/>
                  <a:gd name="T12" fmla="*/ 49 w 70"/>
                  <a:gd name="T13" fmla="*/ 110 h 223"/>
                </a:gdLst>
                <a:ahLst/>
                <a:cxnLst>
                  <a:cxn ang="0">
                    <a:pos x="T0" y="T1"/>
                  </a:cxn>
                  <a:cxn ang="0">
                    <a:pos x="T2" y="T3"/>
                  </a:cxn>
                  <a:cxn ang="0">
                    <a:pos x="T4" y="T5"/>
                  </a:cxn>
                  <a:cxn ang="0">
                    <a:pos x="T6" y="T7"/>
                  </a:cxn>
                  <a:cxn ang="0">
                    <a:pos x="T8" y="T9"/>
                  </a:cxn>
                  <a:cxn ang="0">
                    <a:pos x="T10" y="T11"/>
                  </a:cxn>
                  <a:cxn ang="0">
                    <a:pos x="T12" y="T13"/>
                  </a:cxn>
                </a:cxnLst>
                <a:rect l="0" t="0" r="r" b="b"/>
                <a:pathLst>
                  <a:path w="70" h="223">
                    <a:moveTo>
                      <a:pt x="49" y="110"/>
                    </a:moveTo>
                    <a:cubicBezTo>
                      <a:pt x="49" y="151"/>
                      <a:pt x="30" y="186"/>
                      <a:pt x="0" y="209"/>
                    </a:cubicBezTo>
                    <a:cubicBezTo>
                      <a:pt x="16" y="223"/>
                      <a:pt x="16" y="223"/>
                      <a:pt x="16" y="223"/>
                    </a:cubicBezTo>
                    <a:cubicBezTo>
                      <a:pt x="49" y="197"/>
                      <a:pt x="70" y="156"/>
                      <a:pt x="70" y="110"/>
                    </a:cubicBezTo>
                    <a:cubicBezTo>
                      <a:pt x="70" y="66"/>
                      <a:pt x="50" y="26"/>
                      <a:pt x="19" y="0"/>
                    </a:cubicBezTo>
                    <a:cubicBezTo>
                      <a:pt x="3" y="14"/>
                      <a:pt x="3" y="14"/>
                      <a:pt x="3" y="14"/>
                    </a:cubicBezTo>
                    <a:cubicBezTo>
                      <a:pt x="31" y="37"/>
                      <a:pt x="49" y="71"/>
                      <a:pt x="49"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9" name="Oval 47"/>
              <p:cNvSpPr>
                <a:spLocks noChangeArrowheads="1"/>
              </p:cNvSpPr>
              <p:nvPr/>
            </p:nvSpPr>
            <p:spPr bwMode="auto">
              <a:xfrm>
                <a:off x="3952887" y="52019"/>
                <a:ext cx="96773" cy="9758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0" name="Freeform 48"/>
              <p:cNvSpPr>
                <a:spLocks/>
              </p:cNvSpPr>
              <p:nvPr/>
            </p:nvSpPr>
            <p:spPr bwMode="auto">
              <a:xfrm>
                <a:off x="3863371" y="-20560"/>
                <a:ext cx="98386" cy="238707"/>
              </a:xfrm>
              <a:custGeom>
                <a:avLst/>
                <a:gdLst>
                  <a:gd name="T0" fmla="*/ 18 w 52"/>
                  <a:gd name="T1" fmla="*/ 64 h 125"/>
                  <a:gd name="T2" fmla="*/ 52 w 52"/>
                  <a:gd name="T3" fmla="*/ 13 h 125"/>
                  <a:gd name="T4" fmla="*/ 38 w 52"/>
                  <a:gd name="T5" fmla="*/ 0 h 125"/>
                  <a:gd name="T6" fmla="*/ 0 w 52"/>
                  <a:gd name="T7" fmla="*/ 64 h 125"/>
                  <a:gd name="T8" fmla="*/ 34 w 52"/>
                  <a:gd name="T9" fmla="*/ 125 h 125"/>
                  <a:gd name="T10" fmla="*/ 48 w 52"/>
                  <a:gd name="T11" fmla="*/ 113 h 125"/>
                  <a:gd name="T12" fmla="*/ 18 w 52"/>
                  <a:gd name="T13" fmla="*/ 64 h 125"/>
                </a:gdLst>
                <a:ahLst/>
                <a:cxnLst>
                  <a:cxn ang="0">
                    <a:pos x="T0" y="T1"/>
                  </a:cxn>
                  <a:cxn ang="0">
                    <a:pos x="T2" y="T3"/>
                  </a:cxn>
                  <a:cxn ang="0">
                    <a:pos x="T4" y="T5"/>
                  </a:cxn>
                  <a:cxn ang="0">
                    <a:pos x="T6" y="T7"/>
                  </a:cxn>
                  <a:cxn ang="0">
                    <a:pos x="T8" y="T9"/>
                  </a:cxn>
                  <a:cxn ang="0">
                    <a:pos x="T10" y="T11"/>
                  </a:cxn>
                  <a:cxn ang="0">
                    <a:pos x="T12" y="T13"/>
                  </a:cxn>
                </a:cxnLst>
                <a:rect l="0" t="0" r="r" b="b"/>
                <a:pathLst>
                  <a:path w="52" h="125">
                    <a:moveTo>
                      <a:pt x="18" y="64"/>
                    </a:moveTo>
                    <a:cubicBezTo>
                      <a:pt x="18" y="41"/>
                      <a:pt x="32" y="21"/>
                      <a:pt x="52" y="13"/>
                    </a:cubicBezTo>
                    <a:cubicBezTo>
                      <a:pt x="38" y="0"/>
                      <a:pt x="38" y="0"/>
                      <a:pt x="38" y="0"/>
                    </a:cubicBezTo>
                    <a:cubicBezTo>
                      <a:pt x="15" y="12"/>
                      <a:pt x="0" y="36"/>
                      <a:pt x="0" y="64"/>
                    </a:cubicBezTo>
                    <a:cubicBezTo>
                      <a:pt x="0" y="90"/>
                      <a:pt x="14" y="113"/>
                      <a:pt x="34" y="125"/>
                    </a:cubicBezTo>
                    <a:cubicBezTo>
                      <a:pt x="48" y="113"/>
                      <a:pt x="48" y="113"/>
                      <a:pt x="48" y="113"/>
                    </a:cubicBezTo>
                    <a:cubicBezTo>
                      <a:pt x="30" y="104"/>
                      <a:pt x="18" y="85"/>
                      <a:pt x="18"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1" name="Freeform 49"/>
              <p:cNvSpPr>
                <a:spLocks/>
              </p:cNvSpPr>
              <p:nvPr/>
            </p:nvSpPr>
            <p:spPr bwMode="auto">
              <a:xfrm>
                <a:off x="3796437" y="-62495"/>
                <a:ext cx="116128" cy="322577"/>
              </a:xfrm>
              <a:custGeom>
                <a:avLst/>
                <a:gdLst>
                  <a:gd name="T0" fmla="*/ 20 w 61"/>
                  <a:gd name="T1" fmla="*/ 86 h 169"/>
                  <a:gd name="T2" fmla="*/ 61 w 61"/>
                  <a:gd name="T3" fmla="*/ 14 h 169"/>
                  <a:gd name="T4" fmla="*/ 45 w 61"/>
                  <a:gd name="T5" fmla="*/ 0 h 169"/>
                  <a:gd name="T6" fmla="*/ 0 w 61"/>
                  <a:gd name="T7" fmla="*/ 86 h 169"/>
                  <a:gd name="T8" fmla="*/ 42 w 61"/>
                  <a:gd name="T9" fmla="*/ 169 h 169"/>
                  <a:gd name="T10" fmla="*/ 57 w 61"/>
                  <a:gd name="T11" fmla="*/ 155 h 169"/>
                  <a:gd name="T12" fmla="*/ 20 w 61"/>
                  <a:gd name="T13" fmla="*/ 86 h 169"/>
                </a:gdLst>
                <a:ahLst/>
                <a:cxnLst>
                  <a:cxn ang="0">
                    <a:pos x="T0" y="T1"/>
                  </a:cxn>
                  <a:cxn ang="0">
                    <a:pos x="T2" y="T3"/>
                  </a:cxn>
                  <a:cxn ang="0">
                    <a:pos x="T4" y="T5"/>
                  </a:cxn>
                  <a:cxn ang="0">
                    <a:pos x="T6" y="T7"/>
                  </a:cxn>
                  <a:cxn ang="0">
                    <a:pos x="T8" y="T9"/>
                  </a:cxn>
                  <a:cxn ang="0">
                    <a:pos x="T10" y="T11"/>
                  </a:cxn>
                  <a:cxn ang="0">
                    <a:pos x="T12" y="T13"/>
                  </a:cxn>
                </a:cxnLst>
                <a:rect l="0" t="0" r="r" b="b"/>
                <a:pathLst>
                  <a:path w="61" h="169">
                    <a:moveTo>
                      <a:pt x="20" y="86"/>
                    </a:moveTo>
                    <a:cubicBezTo>
                      <a:pt x="20" y="55"/>
                      <a:pt x="36" y="29"/>
                      <a:pt x="61" y="14"/>
                    </a:cubicBezTo>
                    <a:cubicBezTo>
                      <a:pt x="45" y="0"/>
                      <a:pt x="45" y="0"/>
                      <a:pt x="45" y="0"/>
                    </a:cubicBezTo>
                    <a:cubicBezTo>
                      <a:pt x="18" y="19"/>
                      <a:pt x="0" y="50"/>
                      <a:pt x="0" y="86"/>
                    </a:cubicBezTo>
                    <a:cubicBezTo>
                      <a:pt x="0" y="120"/>
                      <a:pt x="16" y="150"/>
                      <a:pt x="42" y="169"/>
                    </a:cubicBezTo>
                    <a:cubicBezTo>
                      <a:pt x="57" y="155"/>
                      <a:pt x="57" y="155"/>
                      <a:pt x="57" y="155"/>
                    </a:cubicBezTo>
                    <a:cubicBezTo>
                      <a:pt x="35" y="140"/>
                      <a:pt x="20" y="115"/>
                      <a:pt x="20"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2" name="Freeform 50"/>
              <p:cNvSpPr>
                <a:spLocks/>
              </p:cNvSpPr>
              <p:nvPr/>
            </p:nvSpPr>
            <p:spPr bwMode="auto">
              <a:xfrm>
                <a:off x="3727889" y="-113301"/>
                <a:ext cx="133063" cy="424189"/>
              </a:xfrm>
              <a:custGeom>
                <a:avLst/>
                <a:gdLst>
                  <a:gd name="T0" fmla="*/ 21 w 70"/>
                  <a:gd name="T1" fmla="*/ 113 h 223"/>
                  <a:gd name="T2" fmla="*/ 70 w 70"/>
                  <a:gd name="T3" fmla="*/ 14 h 223"/>
                  <a:gd name="T4" fmla="*/ 54 w 70"/>
                  <a:gd name="T5" fmla="*/ 0 h 223"/>
                  <a:gd name="T6" fmla="*/ 0 w 70"/>
                  <a:gd name="T7" fmla="*/ 113 h 223"/>
                  <a:gd name="T8" fmla="*/ 51 w 70"/>
                  <a:gd name="T9" fmla="*/ 223 h 223"/>
                  <a:gd name="T10" fmla="*/ 67 w 70"/>
                  <a:gd name="T11" fmla="*/ 209 h 223"/>
                  <a:gd name="T12" fmla="*/ 21 w 70"/>
                  <a:gd name="T13" fmla="*/ 113 h 223"/>
                </a:gdLst>
                <a:ahLst/>
                <a:cxnLst>
                  <a:cxn ang="0">
                    <a:pos x="T0" y="T1"/>
                  </a:cxn>
                  <a:cxn ang="0">
                    <a:pos x="T2" y="T3"/>
                  </a:cxn>
                  <a:cxn ang="0">
                    <a:pos x="T4" y="T5"/>
                  </a:cxn>
                  <a:cxn ang="0">
                    <a:pos x="T6" y="T7"/>
                  </a:cxn>
                  <a:cxn ang="0">
                    <a:pos x="T8" y="T9"/>
                  </a:cxn>
                  <a:cxn ang="0">
                    <a:pos x="T10" y="T11"/>
                  </a:cxn>
                  <a:cxn ang="0">
                    <a:pos x="T12" y="T13"/>
                  </a:cxn>
                </a:cxnLst>
                <a:rect l="0" t="0" r="r" b="b"/>
                <a:pathLst>
                  <a:path w="70" h="223">
                    <a:moveTo>
                      <a:pt x="21" y="113"/>
                    </a:moveTo>
                    <a:cubicBezTo>
                      <a:pt x="21" y="73"/>
                      <a:pt x="40" y="37"/>
                      <a:pt x="70" y="14"/>
                    </a:cubicBezTo>
                    <a:cubicBezTo>
                      <a:pt x="54" y="0"/>
                      <a:pt x="54" y="0"/>
                      <a:pt x="54" y="0"/>
                    </a:cubicBezTo>
                    <a:cubicBezTo>
                      <a:pt x="21" y="26"/>
                      <a:pt x="0" y="67"/>
                      <a:pt x="0" y="113"/>
                    </a:cubicBezTo>
                    <a:cubicBezTo>
                      <a:pt x="0" y="157"/>
                      <a:pt x="20" y="197"/>
                      <a:pt x="51" y="223"/>
                    </a:cubicBezTo>
                    <a:cubicBezTo>
                      <a:pt x="67" y="209"/>
                      <a:pt x="67" y="209"/>
                      <a:pt x="67" y="209"/>
                    </a:cubicBezTo>
                    <a:cubicBezTo>
                      <a:pt x="39" y="186"/>
                      <a:pt x="21" y="152"/>
                      <a:pt x="21" y="1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9" name="Group 368"/>
            <p:cNvGrpSpPr/>
            <p:nvPr/>
          </p:nvGrpSpPr>
          <p:grpSpPr>
            <a:xfrm>
              <a:off x="6755693" y="3760490"/>
              <a:ext cx="175482" cy="247350"/>
              <a:chOff x="668246" y="924591"/>
              <a:chExt cx="405640" cy="571769"/>
            </a:xfrm>
            <a:solidFill>
              <a:schemeClr val="accent4"/>
            </a:solidFill>
          </p:grpSpPr>
          <p:sp>
            <p:nvSpPr>
              <p:cNvPr id="413" name="Freeform 51"/>
              <p:cNvSpPr>
                <a:spLocks/>
              </p:cNvSpPr>
              <p:nvPr/>
            </p:nvSpPr>
            <p:spPr bwMode="auto">
              <a:xfrm>
                <a:off x="668246" y="1272975"/>
                <a:ext cx="293545" cy="223385"/>
              </a:xfrm>
              <a:custGeom>
                <a:avLst/>
                <a:gdLst>
                  <a:gd name="T0" fmla="*/ 144 w 154"/>
                  <a:gd name="T1" fmla="*/ 31 h 117"/>
                  <a:gd name="T2" fmla="*/ 94 w 154"/>
                  <a:gd name="T3" fmla="*/ 101 h 117"/>
                  <a:gd name="T4" fmla="*/ 9 w 154"/>
                  <a:gd name="T5" fmla="*/ 86 h 117"/>
                  <a:gd name="T6" fmla="*/ 59 w 154"/>
                  <a:gd name="T7" fmla="*/ 16 h 117"/>
                  <a:gd name="T8" fmla="*/ 144 w 154"/>
                  <a:gd name="T9" fmla="*/ 31 h 117"/>
                </a:gdLst>
                <a:ahLst/>
                <a:cxnLst>
                  <a:cxn ang="0">
                    <a:pos x="T0" y="T1"/>
                  </a:cxn>
                  <a:cxn ang="0">
                    <a:pos x="T2" y="T3"/>
                  </a:cxn>
                  <a:cxn ang="0">
                    <a:pos x="T4" y="T5"/>
                  </a:cxn>
                  <a:cxn ang="0">
                    <a:pos x="T6" y="T7"/>
                  </a:cxn>
                  <a:cxn ang="0">
                    <a:pos x="T8" y="T9"/>
                  </a:cxn>
                </a:cxnLst>
                <a:rect l="0" t="0" r="r" b="b"/>
                <a:pathLst>
                  <a:path w="154" h="117">
                    <a:moveTo>
                      <a:pt x="144" y="31"/>
                    </a:moveTo>
                    <a:cubicBezTo>
                      <a:pt x="154" y="54"/>
                      <a:pt x="132" y="86"/>
                      <a:pt x="94" y="101"/>
                    </a:cubicBezTo>
                    <a:cubicBezTo>
                      <a:pt x="57" y="117"/>
                      <a:pt x="19" y="110"/>
                      <a:pt x="9" y="86"/>
                    </a:cubicBezTo>
                    <a:cubicBezTo>
                      <a:pt x="0" y="63"/>
                      <a:pt x="22" y="31"/>
                      <a:pt x="59" y="16"/>
                    </a:cubicBezTo>
                    <a:cubicBezTo>
                      <a:pt x="96" y="0"/>
                      <a:pt x="134" y="7"/>
                      <a:pt x="144"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4" name="Freeform 52"/>
              <p:cNvSpPr>
                <a:spLocks/>
              </p:cNvSpPr>
              <p:nvPr/>
            </p:nvSpPr>
            <p:spPr bwMode="auto">
              <a:xfrm>
                <a:off x="918243" y="924591"/>
                <a:ext cx="155643" cy="437899"/>
              </a:xfrm>
              <a:custGeom>
                <a:avLst/>
                <a:gdLst>
                  <a:gd name="T0" fmla="*/ 37 w 193"/>
                  <a:gd name="T1" fmla="*/ 543 h 543"/>
                  <a:gd name="T2" fmla="*/ 37 w 193"/>
                  <a:gd name="T3" fmla="*/ 227 h 543"/>
                  <a:gd name="T4" fmla="*/ 193 w 193"/>
                  <a:gd name="T5" fmla="*/ 142 h 543"/>
                  <a:gd name="T6" fmla="*/ 193 w 193"/>
                  <a:gd name="T7" fmla="*/ 0 h 543"/>
                  <a:gd name="T8" fmla="*/ 0 w 193"/>
                  <a:gd name="T9" fmla="*/ 85 h 543"/>
                  <a:gd name="T10" fmla="*/ 0 w 193"/>
                  <a:gd name="T11" fmla="*/ 520 h 543"/>
                  <a:gd name="T12" fmla="*/ 37 w 193"/>
                  <a:gd name="T13" fmla="*/ 543 h 543"/>
                </a:gdLst>
                <a:ahLst/>
                <a:cxnLst>
                  <a:cxn ang="0">
                    <a:pos x="T0" y="T1"/>
                  </a:cxn>
                  <a:cxn ang="0">
                    <a:pos x="T2" y="T3"/>
                  </a:cxn>
                  <a:cxn ang="0">
                    <a:pos x="T4" y="T5"/>
                  </a:cxn>
                  <a:cxn ang="0">
                    <a:pos x="T6" y="T7"/>
                  </a:cxn>
                  <a:cxn ang="0">
                    <a:pos x="T8" y="T9"/>
                  </a:cxn>
                  <a:cxn ang="0">
                    <a:pos x="T10" y="T11"/>
                  </a:cxn>
                  <a:cxn ang="0">
                    <a:pos x="T12" y="T13"/>
                  </a:cxn>
                </a:cxnLst>
                <a:rect l="0" t="0" r="r" b="b"/>
                <a:pathLst>
                  <a:path w="193" h="543">
                    <a:moveTo>
                      <a:pt x="37" y="543"/>
                    </a:moveTo>
                    <a:lnTo>
                      <a:pt x="37" y="227"/>
                    </a:lnTo>
                    <a:lnTo>
                      <a:pt x="193" y="142"/>
                    </a:lnTo>
                    <a:lnTo>
                      <a:pt x="193" y="0"/>
                    </a:lnTo>
                    <a:lnTo>
                      <a:pt x="0" y="85"/>
                    </a:lnTo>
                    <a:lnTo>
                      <a:pt x="0" y="520"/>
                    </a:lnTo>
                    <a:lnTo>
                      <a:pt x="37" y="5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70" name="Group 369"/>
            <p:cNvGrpSpPr/>
            <p:nvPr/>
          </p:nvGrpSpPr>
          <p:grpSpPr>
            <a:xfrm>
              <a:off x="8307469" y="3566866"/>
              <a:ext cx="77449" cy="108848"/>
              <a:chOff x="4255303" y="477015"/>
              <a:chExt cx="179030" cy="251611"/>
            </a:xfrm>
          </p:grpSpPr>
          <p:sp>
            <p:nvSpPr>
              <p:cNvPr id="411" name="Freeform 53"/>
              <p:cNvSpPr>
                <a:spLocks/>
              </p:cNvSpPr>
              <p:nvPr/>
            </p:nvSpPr>
            <p:spPr bwMode="auto">
              <a:xfrm>
                <a:off x="4255303" y="631046"/>
                <a:ext cx="131450" cy="97580"/>
              </a:xfrm>
              <a:custGeom>
                <a:avLst/>
                <a:gdLst>
                  <a:gd name="T0" fmla="*/ 64 w 69"/>
                  <a:gd name="T1" fmla="*/ 13 h 51"/>
                  <a:gd name="T2" fmla="*/ 42 w 69"/>
                  <a:gd name="T3" fmla="*/ 44 h 51"/>
                  <a:gd name="T4" fmla="*/ 5 w 69"/>
                  <a:gd name="T5" fmla="*/ 38 h 51"/>
                  <a:gd name="T6" fmla="*/ 27 w 69"/>
                  <a:gd name="T7" fmla="*/ 6 h 51"/>
                  <a:gd name="T8" fmla="*/ 64 w 69"/>
                  <a:gd name="T9" fmla="*/ 13 h 51"/>
                </a:gdLst>
                <a:ahLst/>
                <a:cxnLst>
                  <a:cxn ang="0">
                    <a:pos x="T0" y="T1"/>
                  </a:cxn>
                  <a:cxn ang="0">
                    <a:pos x="T2" y="T3"/>
                  </a:cxn>
                  <a:cxn ang="0">
                    <a:pos x="T4" y="T5"/>
                  </a:cxn>
                  <a:cxn ang="0">
                    <a:pos x="T6" y="T7"/>
                  </a:cxn>
                  <a:cxn ang="0">
                    <a:pos x="T8" y="T9"/>
                  </a:cxn>
                </a:cxnLst>
                <a:rect l="0" t="0" r="r" b="b"/>
                <a:pathLst>
                  <a:path w="69" h="51">
                    <a:moveTo>
                      <a:pt x="64" y="13"/>
                    </a:moveTo>
                    <a:cubicBezTo>
                      <a:pt x="69" y="24"/>
                      <a:pt x="59" y="38"/>
                      <a:pt x="42" y="44"/>
                    </a:cubicBezTo>
                    <a:cubicBezTo>
                      <a:pt x="26" y="51"/>
                      <a:pt x="9" y="48"/>
                      <a:pt x="5" y="38"/>
                    </a:cubicBezTo>
                    <a:cubicBezTo>
                      <a:pt x="0" y="27"/>
                      <a:pt x="10" y="13"/>
                      <a:pt x="27" y="6"/>
                    </a:cubicBezTo>
                    <a:cubicBezTo>
                      <a:pt x="43" y="0"/>
                      <a:pt x="60" y="3"/>
                      <a:pt x="64" y="13"/>
                    </a:cubicBez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2" name="Freeform 54"/>
              <p:cNvSpPr>
                <a:spLocks/>
              </p:cNvSpPr>
              <p:nvPr/>
            </p:nvSpPr>
            <p:spPr bwMode="auto">
              <a:xfrm>
                <a:off x="4365785" y="477015"/>
                <a:ext cx="68548" cy="191934"/>
              </a:xfrm>
              <a:custGeom>
                <a:avLst/>
                <a:gdLst>
                  <a:gd name="T0" fmla="*/ 17 w 85"/>
                  <a:gd name="T1" fmla="*/ 238 h 238"/>
                  <a:gd name="T2" fmla="*/ 17 w 85"/>
                  <a:gd name="T3" fmla="*/ 99 h 238"/>
                  <a:gd name="T4" fmla="*/ 85 w 85"/>
                  <a:gd name="T5" fmla="*/ 61 h 238"/>
                  <a:gd name="T6" fmla="*/ 85 w 85"/>
                  <a:gd name="T7" fmla="*/ 0 h 238"/>
                  <a:gd name="T8" fmla="*/ 0 w 85"/>
                  <a:gd name="T9" fmla="*/ 38 h 238"/>
                  <a:gd name="T10" fmla="*/ 0 w 85"/>
                  <a:gd name="T11" fmla="*/ 229 h 238"/>
                  <a:gd name="T12" fmla="*/ 17 w 85"/>
                  <a:gd name="T13" fmla="*/ 238 h 238"/>
                </a:gdLst>
                <a:ahLst/>
                <a:cxnLst>
                  <a:cxn ang="0">
                    <a:pos x="T0" y="T1"/>
                  </a:cxn>
                  <a:cxn ang="0">
                    <a:pos x="T2" y="T3"/>
                  </a:cxn>
                  <a:cxn ang="0">
                    <a:pos x="T4" y="T5"/>
                  </a:cxn>
                  <a:cxn ang="0">
                    <a:pos x="T6" y="T7"/>
                  </a:cxn>
                  <a:cxn ang="0">
                    <a:pos x="T8" y="T9"/>
                  </a:cxn>
                  <a:cxn ang="0">
                    <a:pos x="T10" y="T11"/>
                  </a:cxn>
                  <a:cxn ang="0">
                    <a:pos x="T12" y="T13"/>
                  </a:cxn>
                </a:cxnLst>
                <a:rect l="0" t="0" r="r" b="b"/>
                <a:pathLst>
                  <a:path w="85" h="238">
                    <a:moveTo>
                      <a:pt x="17" y="238"/>
                    </a:moveTo>
                    <a:lnTo>
                      <a:pt x="17" y="99"/>
                    </a:lnTo>
                    <a:lnTo>
                      <a:pt x="85" y="61"/>
                    </a:lnTo>
                    <a:lnTo>
                      <a:pt x="85" y="0"/>
                    </a:lnTo>
                    <a:lnTo>
                      <a:pt x="0" y="38"/>
                    </a:lnTo>
                    <a:lnTo>
                      <a:pt x="0" y="229"/>
                    </a:lnTo>
                    <a:lnTo>
                      <a:pt x="17" y="238"/>
                    </a:lnTo>
                    <a:close/>
                  </a:path>
                </a:pathLst>
              </a:custGeom>
              <a:solidFill>
                <a:srgbClr val="70C4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71" name="Group 370"/>
            <p:cNvGrpSpPr/>
            <p:nvPr/>
          </p:nvGrpSpPr>
          <p:grpSpPr>
            <a:xfrm>
              <a:off x="8397478" y="3813169"/>
              <a:ext cx="77449" cy="109546"/>
              <a:chOff x="4463365" y="1046364"/>
              <a:chExt cx="179030" cy="253224"/>
            </a:xfrm>
            <a:solidFill>
              <a:schemeClr val="accent6"/>
            </a:solidFill>
          </p:grpSpPr>
          <p:sp>
            <p:nvSpPr>
              <p:cNvPr id="409" name="Freeform 55"/>
              <p:cNvSpPr>
                <a:spLocks/>
              </p:cNvSpPr>
              <p:nvPr/>
            </p:nvSpPr>
            <p:spPr bwMode="auto">
              <a:xfrm>
                <a:off x="4463365" y="1200395"/>
                <a:ext cx="129031" cy="99193"/>
              </a:xfrm>
              <a:custGeom>
                <a:avLst/>
                <a:gdLst>
                  <a:gd name="T0" fmla="*/ 64 w 68"/>
                  <a:gd name="T1" fmla="*/ 14 h 52"/>
                  <a:gd name="T2" fmla="*/ 42 w 68"/>
                  <a:gd name="T3" fmla="*/ 45 h 52"/>
                  <a:gd name="T4" fmla="*/ 4 w 68"/>
                  <a:gd name="T5" fmla="*/ 38 h 52"/>
                  <a:gd name="T6" fmla="*/ 26 w 68"/>
                  <a:gd name="T7" fmla="*/ 7 h 52"/>
                  <a:gd name="T8" fmla="*/ 64 w 68"/>
                  <a:gd name="T9" fmla="*/ 14 h 52"/>
                </a:gdLst>
                <a:ahLst/>
                <a:cxnLst>
                  <a:cxn ang="0">
                    <a:pos x="T0" y="T1"/>
                  </a:cxn>
                  <a:cxn ang="0">
                    <a:pos x="T2" y="T3"/>
                  </a:cxn>
                  <a:cxn ang="0">
                    <a:pos x="T4" y="T5"/>
                  </a:cxn>
                  <a:cxn ang="0">
                    <a:pos x="T6" y="T7"/>
                  </a:cxn>
                  <a:cxn ang="0">
                    <a:pos x="T8" y="T9"/>
                  </a:cxn>
                </a:cxnLst>
                <a:rect l="0" t="0" r="r" b="b"/>
                <a:pathLst>
                  <a:path w="68" h="52">
                    <a:moveTo>
                      <a:pt x="64" y="14"/>
                    </a:moveTo>
                    <a:cubicBezTo>
                      <a:pt x="68" y="24"/>
                      <a:pt x="58" y="38"/>
                      <a:pt x="42" y="45"/>
                    </a:cubicBezTo>
                    <a:cubicBezTo>
                      <a:pt x="25" y="52"/>
                      <a:pt x="9" y="49"/>
                      <a:pt x="4" y="38"/>
                    </a:cubicBezTo>
                    <a:cubicBezTo>
                      <a:pt x="0" y="28"/>
                      <a:pt x="10" y="14"/>
                      <a:pt x="26" y="7"/>
                    </a:cubicBezTo>
                    <a:cubicBezTo>
                      <a:pt x="43" y="0"/>
                      <a:pt x="59" y="3"/>
                      <a:pt x="6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0" name="Freeform 56"/>
              <p:cNvSpPr>
                <a:spLocks/>
              </p:cNvSpPr>
              <p:nvPr/>
            </p:nvSpPr>
            <p:spPr bwMode="auto">
              <a:xfrm>
                <a:off x="4573847" y="1046364"/>
                <a:ext cx="68548" cy="194353"/>
              </a:xfrm>
              <a:custGeom>
                <a:avLst/>
                <a:gdLst>
                  <a:gd name="T0" fmla="*/ 16 w 85"/>
                  <a:gd name="T1" fmla="*/ 241 h 241"/>
                  <a:gd name="T2" fmla="*/ 16 w 85"/>
                  <a:gd name="T3" fmla="*/ 102 h 241"/>
                  <a:gd name="T4" fmla="*/ 85 w 85"/>
                  <a:gd name="T5" fmla="*/ 64 h 241"/>
                  <a:gd name="T6" fmla="*/ 85 w 85"/>
                  <a:gd name="T7" fmla="*/ 0 h 241"/>
                  <a:gd name="T8" fmla="*/ 0 w 85"/>
                  <a:gd name="T9" fmla="*/ 38 h 241"/>
                  <a:gd name="T10" fmla="*/ 0 w 85"/>
                  <a:gd name="T11" fmla="*/ 232 h 241"/>
                  <a:gd name="T12" fmla="*/ 16 w 85"/>
                  <a:gd name="T13" fmla="*/ 241 h 241"/>
                </a:gdLst>
                <a:ahLst/>
                <a:cxnLst>
                  <a:cxn ang="0">
                    <a:pos x="T0" y="T1"/>
                  </a:cxn>
                  <a:cxn ang="0">
                    <a:pos x="T2" y="T3"/>
                  </a:cxn>
                  <a:cxn ang="0">
                    <a:pos x="T4" y="T5"/>
                  </a:cxn>
                  <a:cxn ang="0">
                    <a:pos x="T6" y="T7"/>
                  </a:cxn>
                  <a:cxn ang="0">
                    <a:pos x="T8" y="T9"/>
                  </a:cxn>
                  <a:cxn ang="0">
                    <a:pos x="T10" y="T11"/>
                  </a:cxn>
                  <a:cxn ang="0">
                    <a:pos x="T12" y="T13"/>
                  </a:cxn>
                </a:cxnLst>
                <a:rect l="0" t="0" r="r" b="b"/>
                <a:pathLst>
                  <a:path w="85" h="241">
                    <a:moveTo>
                      <a:pt x="16" y="241"/>
                    </a:moveTo>
                    <a:lnTo>
                      <a:pt x="16" y="102"/>
                    </a:lnTo>
                    <a:lnTo>
                      <a:pt x="85" y="64"/>
                    </a:lnTo>
                    <a:lnTo>
                      <a:pt x="85" y="0"/>
                    </a:lnTo>
                    <a:lnTo>
                      <a:pt x="0" y="38"/>
                    </a:lnTo>
                    <a:lnTo>
                      <a:pt x="0" y="232"/>
                    </a:lnTo>
                    <a:lnTo>
                      <a:pt x="16" y="2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72" name="Group 371"/>
            <p:cNvGrpSpPr/>
            <p:nvPr/>
          </p:nvGrpSpPr>
          <p:grpSpPr>
            <a:xfrm>
              <a:off x="7117472" y="4412181"/>
              <a:ext cx="223277" cy="181413"/>
              <a:chOff x="1504527" y="2431028"/>
              <a:chExt cx="516123" cy="419350"/>
            </a:xfrm>
            <a:solidFill>
              <a:schemeClr val="accent5"/>
            </a:solidFill>
          </p:grpSpPr>
          <p:sp>
            <p:nvSpPr>
              <p:cNvPr id="405" name="Freeform 57"/>
              <p:cNvSpPr>
                <a:spLocks/>
              </p:cNvSpPr>
              <p:nvPr/>
            </p:nvSpPr>
            <p:spPr bwMode="auto">
              <a:xfrm>
                <a:off x="1799685" y="2440705"/>
                <a:ext cx="219352" cy="261288"/>
              </a:xfrm>
              <a:custGeom>
                <a:avLst/>
                <a:gdLst>
                  <a:gd name="T0" fmla="*/ 115 w 115"/>
                  <a:gd name="T1" fmla="*/ 137 h 137"/>
                  <a:gd name="T2" fmla="*/ 82 w 115"/>
                  <a:gd name="T3" fmla="*/ 8 h 137"/>
                  <a:gd name="T4" fmla="*/ 78 w 115"/>
                  <a:gd name="T5" fmla="*/ 0 h 137"/>
                  <a:gd name="T6" fmla="*/ 0 w 115"/>
                  <a:gd name="T7" fmla="*/ 92 h 137"/>
                  <a:gd name="T8" fmla="*/ 115 w 115"/>
                  <a:gd name="T9" fmla="*/ 137 h 137"/>
                </a:gdLst>
                <a:ahLst/>
                <a:cxnLst>
                  <a:cxn ang="0">
                    <a:pos x="T0" y="T1"/>
                  </a:cxn>
                  <a:cxn ang="0">
                    <a:pos x="T2" y="T3"/>
                  </a:cxn>
                  <a:cxn ang="0">
                    <a:pos x="T4" y="T5"/>
                  </a:cxn>
                  <a:cxn ang="0">
                    <a:pos x="T6" y="T7"/>
                  </a:cxn>
                  <a:cxn ang="0">
                    <a:pos x="T8" y="T9"/>
                  </a:cxn>
                </a:cxnLst>
                <a:rect l="0" t="0" r="r" b="b"/>
                <a:pathLst>
                  <a:path w="115" h="137">
                    <a:moveTo>
                      <a:pt x="115" y="137"/>
                    </a:moveTo>
                    <a:cubicBezTo>
                      <a:pt x="82" y="8"/>
                      <a:pt x="82" y="8"/>
                      <a:pt x="82" y="8"/>
                    </a:cubicBezTo>
                    <a:cubicBezTo>
                      <a:pt x="81" y="5"/>
                      <a:pt x="80" y="2"/>
                      <a:pt x="78" y="0"/>
                    </a:cubicBezTo>
                    <a:cubicBezTo>
                      <a:pt x="0" y="92"/>
                      <a:pt x="0" y="92"/>
                      <a:pt x="0" y="92"/>
                    </a:cubicBezTo>
                    <a:lnTo>
                      <a:pt x="115" y="1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6" name="Freeform 58"/>
              <p:cNvSpPr>
                <a:spLocks/>
              </p:cNvSpPr>
              <p:nvPr/>
            </p:nvSpPr>
            <p:spPr bwMode="auto">
              <a:xfrm>
                <a:off x="1504527" y="2553607"/>
                <a:ext cx="216933" cy="262094"/>
              </a:xfrm>
              <a:custGeom>
                <a:avLst/>
                <a:gdLst>
                  <a:gd name="T0" fmla="*/ 1 w 114"/>
                  <a:gd name="T1" fmla="*/ 0 h 138"/>
                  <a:gd name="T2" fmla="*/ 1 w 114"/>
                  <a:gd name="T3" fmla="*/ 9 h 138"/>
                  <a:gd name="T4" fmla="*/ 34 w 114"/>
                  <a:gd name="T5" fmla="*/ 138 h 138"/>
                  <a:gd name="T6" fmla="*/ 114 w 114"/>
                  <a:gd name="T7" fmla="*/ 44 h 138"/>
                  <a:gd name="T8" fmla="*/ 1 w 114"/>
                  <a:gd name="T9" fmla="*/ 0 h 138"/>
                </a:gdLst>
                <a:ahLst/>
                <a:cxnLst>
                  <a:cxn ang="0">
                    <a:pos x="T0" y="T1"/>
                  </a:cxn>
                  <a:cxn ang="0">
                    <a:pos x="T2" y="T3"/>
                  </a:cxn>
                  <a:cxn ang="0">
                    <a:pos x="T4" y="T5"/>
                  </a:cxn>
                  <a:cxn ang="0">
                    <a:pos x="T6" y="T7"/>
                  </a:cxn>
                  <a:cxn ang="0">
                    <a:pos x="T8" y="T9"/>
                  </a:cxn>
                </a:cxnLst>
                <a:rect l="0" t="0" r="r" b="b"/>
                <a:pathLst>
                  <a:path w="114" h="138">
                    <a:moveTo>
                      <a:pt x="1" y="0"/>
                    </a:moveTo>
                    <a:cubicBezTo>
                      <a:pt x="1" y="3"/>
                      <a:pt x="0" y="6"/>
                      <a:pt x="1" y="9"/>
                    </a:cubicBezTo>
                    <a:cubicBezTo>
                      <a:pt x="34" y="138"/>
                      <a:pt x="34" y="138"/>
                      <a:pt x="34" y="138"/>
                    </a:cubicBezTo>
                    <a:cubicBezTo>
                      <a:pt x="114" y="44"/>
                      <a:pt x="114" y="44"/>
                      <a:pt x="114" y="44"/>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7" name="Freeform 59"/>
              <p:cNvSpPr>
                <a:spLocks/>
              </p:cNvSpPr>
              <p:nvPr/>
            </p:nvSpPr>
            <p:spPr bwMode="auto">
              <a:xfrm>
                <a:off x="1523881" y="2431028"/>
                <a:ext cx="401608" cy="194353"/>
              </a:xfrm>
              <a:custGeom>
                <a:avLst/>
                <a:gdLst>
                  <a:gd name="T0" fmla="*/ 211 w 211"/>
                  <a:gd name="T1" fmla="*/ 0 h 102"/>
                  <a:gd name="T2" fmla="*/ 207 w 211"/>
                  <a:gd name="T3" fmla="*/ 1 h 102"/>
                  <a:gd name="T4" fmla="*/ 3 w 211"/>
                  <a:gd name="T5" fmla="*/ 53 h 102"/>
                  <a:gd name="T6" fmla="*/ 0 w 211"/>
                  <a:gd name="T7" fmla="*/ 54 h 102"/>
                  <a:gd name="T8" fmla="*/ 124 w 211"/>
                  <a:gd name="T9" fmla="*/ 102 h 102"/>
                  <a:gd name="T10" fmla="*/ 211 w 211"/>
                  <a:gd name="T11" fmla="*/ 0 h 102"/>
                </a:gdLst>
                <a:ahLst/>
                <a:cxnLst>
                  <a:cxn ang="0">
                    <a:pos x="T0" y="T1"/>
                  </a:cxn>
                  <a:cxn ang="0">
                    <a:pos x="T2" y="T3"/>
                  </a:cxn>
                  <a:cxn ang="0">
                    <a:pos x="T4" y="T5"/>
                  </a:cxn>
                  <a:cxn ang="0">
                    <a:pos x="T6" y="T7"/>
                  </a:cxn>
                  <a:cxn ang="0">
                    <a:pos x="T8" y="T9"/>
                  </a:cxn>
                  <a:cxn ang="0">
                    <a:pos x="T10" y="T11"/>
                  </a:cxn>
                </a:cxnLst>
                <a:rect l="0" t="0" r="r" b="b"/>
                <a:pathLst>
                  <a:path w="211" h="102">
                    <a:moveTo>
                      <a:pt x="211" y="0"/>
                    </a:moveTo>
                    <a:cubicBezTo>
                      <a:pt x="209" y="0"/>
                      <a:pt x="208" y="0"/>
                      <a:pt x="207" y="1"/>
                    </a:cubicBezTo>
                    <a:cubicBezTo>
                      <a:pt x="3" y="53"/>
                      <a:pt x="3" y="53"/>
                      <a:pt x="3" y="53"/>
                    </a:cubicBezTo>
                    <a:cubicBezTo>
                      <a:pt x="2" y="53"/>
                      <a:pt x="1" y="53"/>
                      <a:pt x="0" y="54"/>
                    </a:cubicBezTo>
                    <a:cubicBezTo>
                      <a:pt x="124" y="102"/>
                      <a:pt x="124" y="102"/>
                      <a:pt x="124" y="102"/>
                    </a:cubicBezTo>
                    <a:lnTo>
                      <a:pt x="2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8" name="Freeform 60"/>
              <p:cNvSpPr>
                <a:spLocks/>
              </p:cNvSpPr>
              <p:nvPr/>
            </p:nvSpPr>
            <p:spPr bwMode="auto">
              <a:xfrm>
                <a:off x="1581139" y="2635058"/>
                <a:ext cx="439511" cy="215320"/>
              </a:xfrm>
              <a:custGeom>
                <a:avLst/>
                <a:gdLst>
                  <a:gd name="T0" fmla="*/ 102 w 231"/>
                  <a:gd name="T1" fmla="*/ 6 h 113"/>
                  <a:gd name="T2" fmla="*/ 100 w 231"/>
                  <a:gd name="T3" fmla="*/ 8 h 113"/>
                  <a:gd name="T4" fmla="*/ 99 w 231"/>
                  <a:gd name="T5" fmla="*/ 9 h 113"/>
                  <a:gd name="T6" fmla="*/ 98 w 231"/>
                  <a:gd name="T7" fmla="*/ 9 h 113"/>
                  <a:gd name="T8" fmla="*/ 98 w 231"/>
                  <a:gd name="T9" fmla="*/ 9 h 113"/>
                  <a:gd name="T10" fmla="*/ 98 w 231"/>
                  <a:gd name="T11" fmla="*/ 9 h 113"/>
                  <a:gd name="T12" fmla="*/ 97 w 231"/>
                  <a:gd name="T13" fmla="*/ 9 h 113"/>
                  <a:gd name="T14" fmla="*/ 96 w 231"/>
                  <a:gd name="T15" fmla="*/ 9 h 113"/>
                  <a:gd name="T16" fmla="*/ 94 w 231"/>
                  <a:gd name="T17" fmla="*/ 8 h 113"/>
                  <a:gd name="T18" fmla="*/ 87 w 231"/>
                  <a:gd name="T19" fmla="*/ 6 h 113"/>
                  <a:gd name="T20" fmla="*/ 0 w 231"/>
                  <a:gd name="T21" fmla="*/ 108 h 113"/>
                  <a:gd name="T22" fmla="*/ 15 w 231"/>
                  <a:gd name="T23" fmla="*/ 112 h 113"/>
                  <a:gd name="T24" fmla="*/ 219 w 231"/>
                  <a:gd name="T25" fmla="*/ 60 h 113"/>
                  <a:gd name="T26" fmla="*/ 231 w 231"/>
                  <a:gd name="T27" fmla="*/ 49 h 113"/>
                  <a:gd name="T28" fmla="*/ 107 w 231"/>
                  <a:gd name="T29" fmla="*/ 0 h 113"/>
                  <a:gd name="T30" fmla="*/ 102 w 231"/>
                  <a:gd name="T31"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1" h="113">
                    <a:moveTo>
                      <a:pt x="102" y="6"/>
                    </a:moveTo>
                    <a:cubicBezTo>
                      <a:pt x="101" y="7"/>
                      <a:pt x="100" y="8"/>
                      <a:pt x="100" y="8"/>
                    </a:cubicBezTo>
                    <a:cubicBezTo>
                      <a:pt x="99" y="8"/>
                      <a:pt x="99" y="8"/>
                      <a:pt x="99" y="9"/>
                    </a:cubicBezTo>
                    <a:cubicBezTo>
                      <a:pt x="98" y="9"/>
                      <a:pt x="98" y="9"/>
                      <a:pt x="98" y="9"/>
                    </a:cubicBezTo>
                    <a:cubicBezTo>
                      <a:pt x="98" y="9"/>
                      <a:pt x="98" y="9"/>
                      <a:pt x="98" y="9"/>
                    </a:cubicBezTo>
                    <a:cubicBezTo>
                      <a:pt x="98" y="9"/>
                      <a:pt x="98" y="9"/>
                      <a:pt x="98" y="9"/>
                    </a:cubicBezTo>
                    <a:cubicBezTo>
                      <a:pt x="98" y="9"/>
                      <a:pt x="97" y="9"/>
                      <a:pt x="97" y="9"/>
                    </a:cubicBezTo>
                    <a:cubicBezTo>
                      <a:pt x="97" y="9"/>
                      <a:pt x="96" y="9"/>
                      <a:pt x="96" y="9"/>
                    </a:cubicBezTo>
                    <a:cubicBezTo>
                      <a:pt x="95" y="9"/>
                      <a:pt x="94" y="9"/>
                      <a:pt x="94" y="8"/>
                    </a:cubicBezTo>
                    <a:cubicBezTo>
                      <a:pt x="87" y="6"/>
                      <a:pt x="87" y="6"/>
                      <a:pt x="87" y="6"/>
                    </a:cubicBezTo>
                    <a:cubicBezTo>
                      <a:pt x="0" y="108"/>
                      <a:pt x="0" y="108"/>
                      <a:pt x="0" y="108"/>
                    </a:cubicBezTo>
                    <a:cubicBezTo>
                      <a:pt x="4" y="112"/>
                      <a:pt x="10" y="113"/>
                      <a:pt x="15" y="112"/>
                    </a:cubicBezTo>
                    <a:cubicBezTo>
                      <a:pt x="219" y="60"/>
                      <a:pt x="219" y="60"/>
                      <a:pt x="219" y="60"/>
                    </a:cubicBezTo>
                    <a:cubicBezTo>
                      <a:pt x="225" y="59"/>
                      <a:pt x="229" y="54"/>
                      <a:pt x="231" y="49"/>
                    </a:cubicBezTo>
                    <a:cubicBezTo>
                      <a:pt x="107" y="0"/>
                      <a:pt x="107" y="0"/>
                      <a:pt x="107" y="0"/>
                    </a:cubicBezTo>
                    <a:lnTo>
                      <a:pt x="102"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73" name="Group 372"/>
            <p:cNvGrpSpPr/>
            <p:nvPr/>
          </p:nvGrpSpPr>
          <p:grpSpPr>
            <a:xfrm>
              <a:off x="7959645" y="3856080"/>
              <a:ext cx="235139" cy="237232"/>
              <a:chOff x="3451279" y="1145557"/>
              <a:chExt cx="543543" cy="548381"/>
            </a:xfrm>
            <a:solidFill>
              <a:schemeClr val="accent4"/>
            </a:solidFill>
          </p:grpSpPr>
          <p:sp>
            <p:nvSpPr>
              <p:cNvPr id="397" name="Freeform 61"/>
              <p:cNvSpPr>
                <a:spLocks/>
              </p:cNvSpPr>
              <p:nvPr/>
            </p:nvSpPr>
            <p:spPr bwMode="auto">
              <a:xfrm>
                <a:off x="3765792" y="1436683"/>
                <a:ext cx="229030" cy="233062"/>
              </a:xfrm>
              <a:custGeom>
                <a:avLst/>
                <a:gdLst>
                  <a:gd name="T0" fmla="*/ 49 w 120"/>
                  <a:gd name="T1" fmla="*/ 122 h 122"/>
                  <a:gd name="T2" fmla="*/ 117 w 120"/>
                  <a:gd name="T3" fmla="*/ 8 h 122"/>
                  <a:gd name="T4" fmla="*/ 120 w 120"/>
                  <a:gd name="T5" fmla="*/ 0 h 122"/>
                  <a:gd name="T6" fmla="*/ 0 w 120"/>
                  <a:gd name="T7" fmla="*/ 9 h 122"/>
                  <a:gd name="T8" fmla="*/ 49 w 120"/>
                  <a:gd name="T9" fmla="*/ 122 h 122"/>
                </a:gdLst>
                <a:ahLst/>
                <a:cxnLst>
                  <a:cxn ang="0">
                    <a:pos x="T0" y="T1"/>
                  </a:cxn>
                  <a:cxn ang="0">
                    <a:pos x="T2" y="T3"/>
                  </a:cxn>
                  <a:cxn ang="0">
                    <a:pos x="T4" y="T5"/>
                  </a:cxn>
                  <a:cxn ang="0">
                    <a:pos x="T6" y="T7"/>
                  </a:cxn>
                  <a:cxn ang="0">
                    <a:pos x="T8" y="T9"/>
                  </a:cxn>
                </a:cxnLst>
                <a:rect l="0" t="0" r="r" b="b"/>
                <a:pathLst>
                  <a:path w="120" h="122">
                    <a:moveTo>
                      <a:pt x="49" y="122"/>
                    </a:moveTo>
                    <a:cubicBezTo>
                      <a:pt x="117" y="8"/>
                      <a:pt x="117" y="8"/>
                      <a:pt x="117" y="8"/>
                    </a:cubicBezTo>
                    <a:cubicBezTo>
                      <a:pt x="119" y="5"/>
                      <a:pt x="119" y="2"/>
                      <a:pt x="120" y="0"/>
                    </a:cubicBezTo>
                    <a:cubicBezTo>
                      <a:pt x="0" y="9"/>
                      <a:pt x="0" y="9"/>
                      <a:pt x="0" y="9"/>
                    </a:cubicBezTo>
                    <a:lnTo>
                      <a:pt x="49" y="1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8" name="Freeform 62"/>
              <p:cNvSpPr>
                <a:spLocks/>
              </p:cNvSpPr>
              <p:nvPr/>
            </p:nvSpPr>
            <p:spPr bwMode="auto">
              <a:xfrm>
                <a:off x="3460957" y="1202814"/>
                <a:ext cx="234675" cy="230643"/>
              </a:xfrm>
              <a:custGeom>
                <a:avLst/>
                <a:gdLst>
                  <a:gd name="T0" fmla="*/ 74 w 123"/>
                  <a:gd name="T1" fmla="*/ 0 h 121"/>
                  <a:gd name="T2" fmla="*/ 68 w 123"/>
                  <a:gd name="T3" fmla="*/ 6 h 121"/>
                  <a:gd name="T4" fmla="*/ 0 w 123"/>
                  <a:gd name="T5" fmla="*/ 121 h 121"/>
                  <a:gd name="T6" fmla="*/ 123 w 123"/>
                  <a:gd name="T7" fmla="*/ 111 h 121"/>
                  <a:gd name="T8" fmla="*/ 74 w 123"/>
                  <a:gd name="T9" fmla="*/ 0 h 121"/>
                </a:gdLst>
                <a:ahLst/>
                <a:cxnLst>
                  <a:cxn ang="0">
                    <a:pos x="T0" y="T1"/>
                  </a:cxn>
                  <a:cxn ang="0">
                    <a:pos x="T2" y="T3"/>
                  </a:cxn>
                  <a:cxn ang="0">
                    <a:pos x="T4" y="T5"/>
                  </a:cxn>
                  <a:cxn ang="0">
                    <a:pos x="T6" y="T7"/>
                  </a:cxn>
                  <a:cxn ang="0">
                    <a:pos x="T8" y="T9"/>
                  </a:cxn>
                </a:cxnLst>
                <a:rect l="0" t="0" r="r" b="b"/>
                <a:pathLst>
                  <a:path w="123" h="121">
                    <a:moveTo>
                      <a:pt x="74" y="0"/>
                    </a:moveTo>
                    <a:cubicBezTo>
                      <a:pt x="72" y="2"/>
                      <a:pt x="70" y="4"/>
                      <a:pt x="68" y="6"/>
                    </a:cubicBezTo>
                    <a:cubicBezTo>
                      <a:pt x="0" y="121"/>
                      <a:pt x="0" y="121"/>
                      <a:pt x="0" y="121"/>
                    </a:cubicBezTo>
                    <a:cubicBezTo>
                      <a:pt x="123" y="111"/>
                      <a:pt x="123" y="111"/>
                      <a:pt x="123" y="111"/>
                    </a:cubicBezTo>
                    <a:lnTo>
                      <a:pt x="7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9" name="Freeform 63"/>
              <p:cNvSpPr>
                <a:spLocks/>
              </p:cNvSpPr>
              <p:nvPr/>
            </p:nvSpPr>
            <p:spPr bwMode="auto">
              <a:xfrm>
                <a:off x="3628697" y="1200395"/>
                <a:ext cx="354028" cy="233062"/>
              </a:xfrm>
              <a:custGeom>
                <a:avLst/>
                <a:gdLst>
                  <a:gd name="T0" fmla="*/ 186 w 186"/>
                  <a:gd name="T1" fmla="*/ 111 h 122"/>
                  <a:gd name="T2" fmla="*/ 184 w 186"/>
                  <a:gd name="T3" fmla="*/ 109 h 122"/>
                  <a:gd name="T4" fmla="*/ 3 w 186"/>
                  <a:gd name="T5" fmla="*/ 1 h 122"/>
                  <a:gd name="T6" fmla="*/ 0 w 186"/>
                  <a:gd name="T7" fmla="*/ 0 h 122"/>
                  <a:gd name="T8" fmla="*/ 54 w 186"/>
                  <a:gd name="T9" fmla="*/ 122 h 122"/>
                  <a:gd name="T10" fmla="*/ 186 w 186"/>
                  <a:gd name="T11" fmla="*/ 111 h 122"/>
                </a:gdLst>
                <a:ahLst/>
                <a:cxnLst>
                  <a:cxn ang="0">
                    <a:pos x="T0" y="T1"/>
                  </a:cxn>
                  <a:cxn ang="0">
                    <a:pos x="T2" y="T3"/>
                  </a:cxn>
                  <a:cxn ang="0">
                    <a:pos x="T4" y="T5"/>
                  </a:cxn>
                  <a:cxn ang="0">
                    <a:pos x="T6" y="T7"/>
                  </a:cxn>
                  <a:cxn ang="0">
                    <a:pos x="T8" y="T9"/>
                  </a:cxn>
                  <a:cxn ang="0">
                    <a:pos x="T10" y="T11"/>
                  </a:cxn>
                </a:cxnLst>
                <a:rect l="0" t="0" r="r" b="b"/>
                <a:pathLst>
                  <a:path w="186" h="122">
                    <a:moveTo>
                      <a:pt x="186" y="111"/>
                    </a:moveTo>
                    <a:cubicBezTo>
                      <a:pt x="186" y="110"/>
                      <a:pt x="185" y="110"/>
                      <a:pt x="184" y="109"/>
                    </a:cubicBezTo>
                    <a:cubicBezTo>
                      <a:pt x="3" y="1"/>
                      <a:pt x="3" y="1"/>
                      <a:pt x="3" y="1"/>
                    </a:cubicBezTo>
                    <a:cubicBezTo>
                      <a:pt x="2" y="1"/>
                      <a:pt x="1" y="0"/>
                      <a:pt x="0" y="0"/>
                    </a:cubicBezTo>
                    <a:cubicBezTo>
                      <a:pt x="54" y="122"/>
                      <a:pt x="54" y="122"/>
                      <a:pt x="54" y="122"/>
                    </a:cubicBezTo>
                    <a:lnTo>
                      <a:pt x="186"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0" name="Freeform 64"/>
              <p:cNvSpPr>
                <a:spLocks/>
              </p:cNvSpPr>
              <p:nvPr/>
            </p:nvSpPr>
            <p:spPr bwMode="auto">
              <a:xfrm>
                <a:off x="3451279" y="1436683"/>
                <a:ext cx="391125" cy="257255"/>
              </a:xfrm>
              <a:custGeom>
                <a:avLst/>
                <a:gdLst>
                  <a:gd name="T0" fmla="*/ 144 w 205"/>
                  <a:gd name="T1" fmla="*/ 11 h 135"/>
                  <a:gd name="T2" fmla="*/ 141 w 205"/>
                  <a:gd name="T3" fmla="*/ 11 h 135"/>
                  <a:gd name="T4" fmla="*/ 140 w 205"/>
                  <a:gd name="T5" fmla="*/ 11 h 135"/>
                  <a:gd name="T6" fmla="*/ 139 w 205"/>
                  <a:gd name="T7" fmla="*/ 10 h 135"/>
                  <a:gd name="T8" fmla="*/ 139 w 205"/>
                  <a:gd name="T9" fmla="*/ 10 h 135"/>
                  <a:gd name="T10" fmla="*/ 139 w 205"/>
                  <a:gd name="T11" fmla="*/ 10 h 135"/>
                  <a:gd name="T12" fmla="*/ 139 w 205"/>
                  <a:gd name="T13" fmla="*/ 10 h 135"/>
                  <a:gd name="T14" fmla="*/ 138 w 205"/>
                  <a:gd name="T15" fmla="*/ 9 h 135"/>
                  <a:gd name="T16" fmla="*/ 136 w 205"/>
                  <a:gd name="T17" fmla="*/ 7 h 135"/>
                  <a:gd name="T18" fmla="*/ 133 w 205"/>
                  <a:gd name="T19" fmla="*/ 0 h 135"/>
                  <a:gd name="T20" fmla="*/ 0 w 205"/>
                  <a:gd name="T21" fmla="*/ 11 h 135"/>
                  <a:gd name="T22" fmla="*/ 8 w 205"/>
                  <a:gd name="T23" fmla="*/ 25 h 135"/>
                  <a:gd name="T24" fmla="*/ 189 w 205"/>
                  <a:gd name="T25" fmla="*/ 132 h 135"/>
                  <a:gd name="T26" fmla="*/ 205 w 205"/>
                  <a:gd name="T27" fmla="*/ 133 h 135"/>
                  <a:gd name="T28" fmla="*/ 151 w 205"/>
                  <a:gd name="T29" fmla="*/ 11 h 135"/>
                  <a:gd name="T30" fmla="*/ 144 w 205"/>
                  <a:gd name="T31" fmla="*/ 1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135">
                    <a:moveTo>
                      <a:pt x="144" y="11"/>
                    </a:moveTo>
                    <a:cubicBezTo>
                      <a:pt x="143" y="11"/>
                      <a:pt x="142" y="11"/>
                      <a:pt x="141" y="11"/>
                    </a:cubicBezTo>
                    <a:cubicBezTo>
                      <a:pt x="141" y="11"/>
                      <a:pt x="140" y="11"/>
                      <a:pt x="140" y="11"/>
                    </a:cubicBezTo>
                    <a:cubicBezTo>
                      <a:pt x="140" y="11"/>
                      <a:pt x="140" y="11"/>
                      <a:pt x="139" y="10"/>
                    </a:cubicBezTo>
                    <a:cubicBezTo>
                      <a:pt x="139" y="10"/>
                      <a:pt x="139" y="10"/>
                      <a:pt x="139" y="10"/>
                    </a:cubicBezTo>
                    <a:cubicBezTo>
                      <a:pt x="139" y="10"/>
                      <a:pt x="139" y="10"/>
                      <a:pt x="139" y="10"/>
                    </a:cubicBezTo>
                    <a:cubicBezTo>
                      <a:pt x="139" y="10"/>
                      <a:pt x="139" y="10"/>
                      <a:pt x="139" y="10"/>
                    </a:cubicBezTo>
                    <a:cubicBezTo>
                      <a:pt x="138" y="10"/>
                      <a:pt x="138" y="9"/>
                      <a:pt x="138" y="9"/>
                    </a:cubicBezTo>
                    <a:cubicBezTo>
                      <a:pt x="137" y="8"/>
                      <a:pt x="137" y="8"/>
                      <a:pt x="136" y="7"/>
                    </a:cubicBezTo>
                    <a:cubicBezTo>
                      <a:pt x="133" y="0"/>
                      <a:pt x="133" y="0"/>
                      <a:pt x="133" y="0"/>
                    </a:cubicBezTo>
                    <a:cubicBezTo>
                      <a:pt x="0" y="11"/>
                      <a:pt x="0" y="11"/>
                      <a:pt x="0" y="11"/>
                    </a:cubicBezTo>
                    <a:cubicBezTo>
                      <a:pt x="0" y="16"/>
                      <a:pt x="3" y="22"/>
                      <a:pt x="8" y="25"/>
                    </a:cubicBezTo>
                    <a:cubicBezTo>
                      <a:pt x="189" y="132"/>
                      <a:pt x="189" y="132"/>
                      <a:pt x="189" y="132"/>
                    </a:cubicBezTo>
                    <a:cubicBezTo>
                      <a:pt x="194" y="135"/>
                      <a:pt x="200" y="135"/>
                      <a:pt x="205" y="133"/>
                    </a:cubicBezTo>
                    <a:cubicBezTo>
                      <a:pt x="151" y="11"/>
                      <a:pt x="151" y="11"/>
                      <a:pt x="151" y="11"/>
                    </a:cubicBezTo>
                    <a:lnTo>
                      <a:pt x="144"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1" name="Freeform 65"/>
              <p:cNvSpPr>
                <a:spLocks/>
              </p:cNvSpPr>
              <p:nvPr/>
            </p:nvSpPr>
            <p:spPr bwMode="auto">
              <a:xfrm>
                <a:off x="3860952" y="1149589"/>
                <a:ext cx="114515" cy="125805"/>
              </a:xfrm>
              <a:custGeom>
                <a:avLst/>
                <a:gdLst>
                  <a:gd name="T0" fmla="*/ 60 w 60"/>
                  <a:gd name="T1" fmla="*/ 66 h 66"/>
                  <a:gd name="T2" fmla="*/ 35 w 60"/>
                  <a:gd name="T3" fmla="*/ 4 h 66"/>
                  <a:gd name="T4" fmla="*/ 33 w 60"/>
                  <a:gd name="T5" fmla="*/ 0 h 66"/>
                  <a:gd name="T6" fmla="*/ 0 w 60"/>
                  <a:gd name="T7" fmla="*/ 51 h 66"/>
                  <a:gd name="T8" fmla="*/ 60 w 60"/>
                  <a:gd name="T9" fmla="*/ 66 h 66"/>
                </a:gdLst>
                <a:ahLst/>
                <a:cxnLst>
                  <a:cxn ang="0">
                    <a:pos x="T0" y="T1"/>
                  </a:cxn>
                  <a:cxn ang="0">
                    <a:pos x="T2" y="T3"/>
                  </a:cxn>
                  <a:cxn ang="0">
                    <a:pos x="T4" y="T5"/>
                  </a:cxn>
                  <a:cxn ang="0">
                    <a:pos x="T6" y="T7"/>
                  </a:cxn>
                  <a:cxn ang="0">
                    <a:pos x="T8" y="T9"/>
                  </a:cxn>
                </a:cxnLst>
                <a:rect l="0" t="0" r="r" b="b"/>
                <a:pathLst>
                  <a:path w="60" h="66">
                    <a:moveTo>
                      <a:pt x="60" y="66"/>
                    </a:moveTo>
                    <a:cubicBezTo>
                      <a:pt x="35" y="4"/>
                      <a:pt x="35" y="4"/>
                      <a:pt x="35" y="4"/>
                    </a:cubicBezTo>
                    <a:cubicBezTo>
                      <a:pt x="35" y="2"/>
                      <a:pt x="34" y="1"/>
                      <a:pt x="33" y="0"/>
                    </a:cubicBezTo>
                    <a:cubicBezTo>
                      <a:pt x="0" y="51"/>
                      <a:pt x="0" y="51"/>
                      <a:pt x="0" y="51"/>
                    </a:cubicBezTo>
                    <a:lnTo>
                      <a:pt x="60"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2" name="Freeform 66"/>
              <p:cNvSpPr>
                <a:spLocks/>
              </p:cNvSpPr>
              <p:nvPr/>
            </p:nvSpPr>
            <p:spPr bwMode="auto">
              <a:xfrm>
                <a:off x="3710954" y="1233459"/>
                <a:ext cx="112096" cy="125805"/>
              </a:xfrm>
              <a:custGeom>
                <a:avLst/>
                <a:gdLst>
                  <a:gd name="T0" fmla="*/ 0 w 59"/>
                  <a:gd name="T1" fmla="*/ 0 h 66"/>
                  <a:gd name="T2" fmla="*/ 0 w 59"/>
                  <a:gd name="T3" fmla="*/ 4 h 66"/>
                  <a:gd name="T4" fmla="*/ 25 w 59"/>
                  <a:gd name="T5" fmla="*/ 66 h 66"/>
                  <a:gd name="T6" fmla="*/ 59 w 59"/>
                  <a:gd name="T7" fmla="*/ 15 h 66"/>
                  <a:gd name="T8" fmla="*/ 0 w 59"/>
                  <a:gd name="T9" fmla="*/ 0 h 66"/>
                </a:gdLst>
                <a:ahLst/>
                <a:cxnLst>
                  <a:cxn ang="0">
                    <a:pos x="T0" y="T1"/>
                  </a:cxn>
                  <a:cxn ang="0">
                    <a:pos x="T2" y="T3"/>
                  </a:cxn>
                  <a:cxn ang="0">
                    <a:pos x="T4" y="T5"/>
                  </a:cxn>
                  <a:cxn ang="0">
                    <a:pos x="T6" y="T7"/>
                  </a:cxn>
                  <a:cxn ang="0">
                    <a:pos x="T8" y="T9"/>
                  </a:cxn>
                </a:cxnLst>
                <a:rect l="0" t="0" r="r" b="b"/>
                <a:pathLst>
                  <a:path w="59" h="66">
                    <a:moveTo>
                      <a:pt x="0" y="0"/>
                    </a:moveTo>
                    <a:cubicBezTo>
                      <a:pt x="0" y="1"/>
                      <a:pt x="0" y="3"/>
                      <a:pt x="0" y="4"/>
                    </a:cubicBezTo>
                    <a:cubicBezTo>
                      <a:pt x="25" y="66"/>
                      <a:pt x="25" y="66"/>
                      <a:pt x="25" y="66"/>
                    </a:cubicBezTo>
                    <a:cubicBezTo>
                      <a:pt x="59" y="15"/>
                      <a:pt x="59" y="15"/>
                      <a:pt x="59" y="15"/>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3" name="Freeform 67"/>
              <p:cNvSpPr>
                <a:spLocks/>
              </p:cNvSpPr>
              <p:nvPr/>
            </p:nvSpPr>
            <p:spPr bwMode="auto">
              <a:xfrm>
                <a:off x="3718212" y="1145557"/>
                <a:ext cx="192740" cy="106451"/>
              </a:xfrm>
              <a:custGeom>
                <a:avLst/>
                <a:gdLst>
                  <a:gd name="T0" fmla="*/ 101 w 101"/>
                  <a:gd name="T1" fmla="*/ 0 h 56"/>
                  <a:gd name="T2" fmla="*/ 100 w 101"/>
                  <a:gd name="T3" fmla="*/ 1 h 56"/>
                  <a:gd name="T4" fmla="*/ 1 w 101"/>
                  <a:gd name="T5" fmla="*/ 39 h 56"/>
                  <a:gd name="T6" fmla="*/ 0 w 101"/>
                  <a:gd name="T7" fmla="*/ 40 h 56"/>
                  <a:gd name="T8" fmla="*/ 65 w 101"/>
                  <a:gd name="T9" fmla="*/ 56 h 56"/>
                  <a:gd name="T10" fmla="*/ 101 w 101"/>
                  <a:gd name="T11" fmla="*/ 0 h 56"/>
                </a:gdLst>
                <a:ahLst/>
                <a:cxnLst>
                  <a:cxn ang="0">
                    <a:pos x="T0" y="T1"/>
                  </a:cxn>
                  <a:cxn ang="0">
                    <a:pos x="T2" y="T3"/>
                  </a:cxn>
                  <a:cxn ang="0">
                    <a:pos x="T4" y="T5"/>
                  </a:cxn>
                  <a:cxn ang="0">
                    <a:pos x="T6" y="T7"/>
                  </a:cxn>
                  <a:cxn ang="0">
                    <a:pos x="T8" y="T9"/>
                  </a:cxn>
                  <a:cxn ang="0">
                    <a:pos x="T10" y="T11"/>
                  </a:cxn>
                </a:cxnLst>
                <a:rect l="0" t="0" r="r" b="b"/>
                <a:pathLst>
                  <a:path w="101" h="56">
                    <a:moveTo>
                      <a:pt x="101" y="0"/>
                    </a:moveTo>
                    <a:cubicBezTo>
                      <a:pt x="101" y="1"/>
                      <a:pt x="100" y="1"/>
                      <a:pt x="100" y="1"/>
                    </a:cubicBezTo>
                    <a:cubicBezTo>
                      <a:pt x="1" y="39"/>
                      <a:pt x="1" y="39"/>
                      <a:pt x="1" y="39"/>
                    </a:cubicBezTo>
                    <a:cubicBezTo>
                      <a:pt x="1" y="39"/>
                      <a:pt x="0" y="40"/>
                      <a:pt x="0" y="40"/>
                    </a:cubicBezTo>
                    <a:cubicBezTo>
                      <a:pt x="65" y="56"/>
                      <a:pt x="65" y="56"/>
                      <a:pt x="65" y="56"/>
                    </a:cubicBezTo>
                    <a:lnTo>
                      <a:pt x="10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4" name="Freeform 68"/>
              <p:cNvSpPr>
                <a:spLocks/>
              </p:cNvSpPr>
              <p:nvPr/>
            </p:nvSpPr>
            <p:spPr bwMode="auto">
              <a:xfrm>
                <a:off x="3764179" y="1256040"/>
                <a:ext cx="212901" cy="117741"/>
              </a:xfrm>
              <a:custGeom>
                <a:avLst/>
                <a:gdLst>
                  <a:gd name="T0" fmla="*/ 45 w 112"/>
                  <a:gd name="T1" fmla="*/ 4 h 62"/>
                  <a:gd name="T2" fmla="*/ 44 w 112"/>
                  <a:gd name="T3" fmla="*/ 5 h 62"/>
                  <a:gd name="T4" fmla="*/ 44 w 112"/>
                  <a:gd name="T5" fmla="*/ 5 h 62"/>
                  <a:gd name="T6" fmla="*/ 43 w 112"/>
                  <a:gd name="T7" fmla="*/ 5 h 62"/>
                  <a:gd name="T8" fmla="*/ 43 w 112"/>
                  <a:gd name="T9" fmla="*/ 5 h 62"/>
                  <a:gd name="T10" fmla="*/ 43 w 112"/>
                  <a:gd name="T11" fmla="*/ 5 h 62"/>
                  <a:gd name="T12" fmla="*/ 43 w 112"/>
                  <a:gd name="T13" fmla="*/ 5 h 62"/>
                  <a:gd name="T14" fmla="*/ 42 w 112"/>
                  <a:gd name="T15" fmla="*/ 5 h 62"/>
                  <a:gd name="T16" fmla="*/ 41 w 112"/>
                  <a:gd name="T17" fmla="*/ 5 h 62"/>
                  <a:gd name="T18" fmla="*/ 37 w 112"/>
                  <a:gd name="T19" fmla="*/ 4 h 62"/>
                  <a:gd name="T20" fmla="*/ 0 w 112"/>
                  <a:gd name="T21" fmla="*/ 60 h 62"/>
                  <a:gd name="T22" fmla="*/ 8 w 112"/>
                  <a:gd name="T23" fmla="*/ 61 h 62"/>
                  <a:gd name="T24" fmla="*/ 107 w 112"/>
                  <a:gd name="T25" fmla="*/ 23 h 62"/>
                  <a:gd name="T26" fmla="*/ 112 w 112"/>
                  <a:gd name="T27" fmla="*/ 17 h 62"/>
                  <a:gd name="T28" fmla="*/ 47 w 112"/>
                  <a:gd name="T29" fmla="*/ 0 h 62"/>
                  <a:gd name="T30" fmla="*/ 45 w 112"/>
                  <a:gd name="T31"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 h="62">
                    <a:moveTo>
                      <a:pt x="45" y="4"/>
                    </a:moveTo>
                    <a:cubicBezTo>
                      <a:pt x="45" y="4"/>
                      <a:pt x="44" y="4"/>
                      <a:pt x="44" y="5"/>
                    </a:cubicBezTo>
                    <a:cubicBezTo>
                      <a:pt x="44" y="5"/>
                      <a:pt x="44" y="5"/>
                      <a:pt x="44" y="5"/>
                    </a:cubicBezTo>
                    <a:cubicBezTo>
                      <a:pt x="43" y="5"/>
                      <a:pt x="43" y="5"/>
                      <a:pt x="43" y="5"/>
                    </a:cubicBezTo>
                    <a:cubicBezTo>
                      <a:pt x="43" y="5"/>
                      <a:pt x="43" y="5"/>
                      <a:pt x="43" y="5"/>
                    </a:cubicBezTo>
                    <a:cubicBezTo>
                      <a:pt x="43" y="5"/>
                      <a:pt x="43" y="5"/>
                      <a:pt x="43" y="5"/>
                    </a:cubicBezTo>
                    <a:cubicBezTo>
                      <a:pt x="43" y="5"/>
                      <a:pt x="43" y="5"/>
                      <a:pt x="43" y="5"/>
                    </a:cubicBezTo>
                    <a:cubicBezTo>
                      <a:pt x="43" y="5"/>
                      <a:pt x="42" y="5"/>
                      <a:pt x="42" y="5"/>
                    </a:cubicBezTo>
                    <a:cubicBezTo>
                      <a:pt x="42" y="5"/>
                      <a:pt x="41" y="5"/>
                      <a:pt x="41" y="5"/>
                    </a:cubicBezTo>
                    <a:cubicBezTo>
                      <a:pt x="37" y="4"/>
                      <a:pt x="37" y="4"/>
                      <a:pt x="37" y="4"/>
                    </a:cubicBezTo>
                    <a:cubicBezTo>
                      <a:pt x="0" y="60"/>
                      <a:pt x="0" y="60"/>
                      <a:pt x="0" y="60"/>
                    </a:cubicBezTo>
                    <a:cubicBezTo>
                      <a:pt x="3" y="62"/>
                      <a:pt x="6" y="62"/>
                      <a:pt x="8" y="61"/>
                    </a:cubicBezTo>
                    <a:cubicBezTo>
                      <a:pt x="107" y="23"/>
                      <a:pt x="107" y="23"/>
                      <a:pt x="107" y="23"/>
                    </a:cubicBezTo>
                    <a:cubicBezTo>
                      <a:pt x="110" y="22"/>
                      <a:pt x="111" y="20"/>
                      <a:pt x="112" y="17"/>
                    </a:cubicBezTo>
                    <a:cubicBezTo>
                      <a:pt x="47" y="0"/>
                      <a:pt x="47" y="0"/>
                      <a:pt x="47" y="0"/>
                    </a:cubicBezTo>
                    <a:lnTo>
                      <a:pt x="4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74" name="Group 373"/>
            <p:cNvGrpSpPr/>
            <p:nvPr/>
          </p:nvGrpSpPr>
          <p:grpSpPr>
            <a:xfrm>
              <a:off x="8182225" y="4111454"/>
              <a:ext cx="232348" cy="192926"/>
              <a:chOff x="3965790" y="1735873"/>
              <a:chExt cx="537091" cy="445963"/>
            </a:xfrm>
            <a:solidFill>
              <a:schemeClr val="accent1"/>
            </a:solidFill>
          </p:grpSpPr>
          <p:sp>
            <p:nvSpPr>
              <p:cNvPr id="393" name="Freeform 69"/>
              <p:cNvSpPr>
                <a:spLocks/>
              </p:cNvSpPr>
              <p:nvPr/>
            </p:nvSpPr>
            <p:spPr bwMode="auto">
              <a:xfrm>
                <a:off x="3965790" y="1905226"/>
                <a:ext cx="366125" cy="276610"/>
              </a:xfrm>
              <a:custGeom>
                <a:avLst/>
                <a:gdLst>
                  <a:gd name="T0" fmla="*/ 76 w 454"/>
                  <a:gd name="T1" fmla="*/ 0 h 343"/>
                  <a:gd name="T2" fmla="*/ 0 w 454"/>
                  <a:gd name="T3" fmla="*/ 343 h 343"/>
                  <a:gd name="T4" fmla="*/ 454 w 454"/>
                  <a:gd name="T5" fmla="*/ 343 h 343"/>
                  <a:gd name="T6" fmla="*/ 373 w 454"/>
                  <a:gd name="T7" fmla="*/ 0 h 343"/>
                  <a:gd name="T8" fmla="*/ 76 w 454"/>
                  <a:gd name="T9" fmla="*/ 0 h 343"/>
                </a:gdLst>
                <a:ahLst/>
                <a:cxnLst>
                  <a:cxn ang="0">
                    <a:pos x="T0" y="T1"/>
                  </a:cxn>
                  <a:cxn ang="0">
                    <a:pos x="T2" y="T3"/>
                  </a:cxn>
                  <a:cxn ang="0">
                    <a:pos x="T4" y="T5"/>
                  </a:cxn>
                  <a:cxn ang="0">
                    <a:pos x="T6" y="T7"/>
                  </a:cxn>
                  <a:cxn ang="0">
                    <a:pos x="T8" y="T9"/>
                  </a:cxn>
                </a:cxnLst>
                <a:rect l="0" t="0" r="r" b="b"/>
                <a:pathLst>
                  <a:path w="454" h="343">
                    <a:moveTo>
                      <a:pt x="76" y="0"/>
                    </a:moveTo>
                    <a:lnTo>
                      <a:pt x="0" y="343"/>
                    </a:lnTo>
                    <a:lnTo>
                      <a:pt x="454" y="343"/>
                    </a:lnTo>
                    <a:lnTo>
                      <a:pt x="373"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4" name="Freeform 70"/>
              <p:cNvSpPr>
                <a:spLocks/>
              </p:cNvSpPr>
              <p:nvPr/>
            </p:nvSpPr>
            <p:spPr bwMode="auto">
              <a:xfrm>
                <a:off x="4223045" y="1869743"/>
                <a:ext cx="279836" cy="247578"/>
              </a:xfrm>
              <a:custGeom>
                <a:avLst/>
                <a:gdLst>
                  <a:gd name="T0" fmla="*/ 137 w 347"/>
                  <a:gd name="T1" fmla="*/ 307 h 307"/>
                  <a:gd name="T2" fmla="*/ 347 w 347"/>
                  <a:gd name="T3" fmla="*/ 307 h 307"/>
                  <a:gd name="T4" fmla="*/ 274 w 347"/>
                  <a:gd name="T5" fmla="*/ 0 h 307"/>
                  <a:gd name="T6" fmla="*/ 5 w 347"/>
                  <a:gd name="T7" fmla="*/ 0 h 307"/>
                  <a:gd name="T8" fmla="*/ 0 w 347"/>
                  <a:gd name="T9" fmla="*/ 26 h 307"/>
                  <a:gd name="T10" fmla="*/ 71 w 347"/>
                  <a:gd name="T11" fmla="*/ 26 h 307"/>
                  <a:gd name="T12" fmla="*/ 137 w 347"/>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347" h="307">
                    <a:moveTo>
                      <a:pt x="137" y="307"/>
                    </a:moveTo>
                    <a:lnTo>
                      <a:pt x="347" y="307"/>
                    </a:lnTo>
                    <a:lnTo>
                      <a:pt x="274" y="0"/>
                    </a:lnTo>
                    <a:lnTo>
                      <a:pt x="5" y="0"/>
                    </a:lnTo>
                    <a:lnTo>
                      <a:pt x="0" y="26"/>
                    </a:lnTo>
                    <a:lnTo>
                      <a:pt x="71" y="26"/>
                    </a:lnTo>
                    <a:lnTo>
                      <a:pt x="137" y="3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5" name="Freeform 71"/>
              <p:cNvSpPr>
                <a:spLocks/>
              </p:cNvSpPr>
              <p:nvPr/>
            </p:nvSpPr>
            <p:spPr bwMode="auto">
              <a:xfrm>
                <a:off x="4055305" y="1777808"/>
                <a:ext cx="173385" cy="142740"/>
              </a:xfrm>
              <a:custGeom>
                <a:avLst/>
                <a:gdLst>
                  <a:gd name="T0" fmla="*/ 91 w 91"/>
                  <a:gd name="T1" fmla="*/ 75 h 75"/>
                  <a:gd name="T2" fmla="*/ 81 w 91"/>
                  <a:gd name="T3" fmla="*/ 75 h 75"/>
                  <a:gd name="T4" fmla="*/ 81 w 91"/>
                  <a:gd name="T5" fmla="*/ 33 h 75"/>
                  <a:gd name="T6" fmla="*/ 46 w 91"/>
                  <a:gd name="T7" fmla="*/ 7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7"/>
                      <a:pt x="46" y="7"/>
                    </a:cubicBezTo>
                    <a:cubicBezTo>
                      <a:pt x="26" y="7"/>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6" name="Freeform 72"/>
              <p:cNvSpPr>
                <a:spLocks/>
              </p:cNvSpPr>
              <p:nvPr/>
            </p:nvSpPr>
            <p:spPr bwMode="auto">
              <a:xfrm>
                <a:off x="4236754" y="1735873"/>
                <a:ext cx="172579" cy="142740"/>
              </a:xfrm>
              <a:custGeom>
                <a:avLst/>
                <a:gdLst>
                  <a:gd name="T0" fmla="*/ 91 w 91"/>
                  <a:gd name="T1" fmla="*/ 75 h 75"/>
                  <a:gd name="T2" fmla="*/ 81 w 91"/>
                  <a:gd name="T3" fmla="*/ 75 h 75"/>
                  <a:gd name="T4" fmla="*/ 81 w 91"/>
                  <a:gd name="T5" fmla="*/ 33 h 75"/>
                  <a:gd name="T6" fmla="*/ 46 w 91"/>
                  <a:gd name="T7" fmla="*/ 8 h 75"/>
                  <a:gd name="T8" fmla="*/ 11 w 91"/>
                  <a:gd name="T9" fmla="*/ 33 h 75"/>
                  <a:gd name="T10" fmla="*/ 11 w 91"/>
                  <a:gd name="T11" fmla="*/ 75 h 75"/>
                  <a:gd name="T12" fmla="*/ 0 w 91"/>
                  <a:gd name="T13" fmla="*/ 75 h 75"/>
                  <a:gd name="T14" fmla="*/ 0 w 91"/>
                  <a:gd name="T15" fmla="*/ 33 h 75"/>
                  <a:gd name="T16" fmla="*/ 46 w 91"/>
                  <a:gd name="T17" fmla="*/ 0 h 75"/>
                  <a:gd name="T18" fmla="*/ 91 w 91"/>
                  <a:gd name="T19" fmla="*/ 33 h 75"/>
                  <a:gd name="T20" fmla="*/ 91 w 91"/>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75">
                    <a:moveTo>
                      <a:pt x="91" y="75"/>
                    </a:moveTo>
                    <a:cubicBezTo>
                      <a:pt x="81" y="75"/>
                      <a:pt x="81" y="75"/>
                      <a:pt x="81" y="75"/>
                    </a:cubicBezTo>
                    <a:cubicBezTo>
                      <a:pt x="81" y="33"/>
                      <a:pt x="81" y="33"/>
                      <a:pt x="81" y="33"/>
                    </a:cubicBezTo>
                    <a:cubicBezTo>
                      <a:pt x="81" y="19"/>
                      <a:pt x="65" y="8"/>
                      <a:pt x="46" y="8"/>
                    </a:cubicBezTo>
                    <a:cubicBezTo>
                      <a:pt x="27" y="8"/>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75" name="Group 374"/>
            <p:cNvGrpSpPr/>
            <p:nvPr/>
          </p:nvGrpSpPr>
          <p:grpSpPr>
            <a:xfrm>
              <a:off x="7147125" y="3775491"/>
              <a:ext cx="184552" cy="153154"/>
              <a:chOff x="1573074" y="959268"/>
              <a:chExt cx="426608" cy="354029"/>
            </a:xfrm>
            <a:solidFill>
              <a:schemeClr val="accent6"/>
            </a:solidFill>
          </p:grpSpPr>
          <p:sp>
            <p:nvSpPr>
              <p:cNvPr id="389" name="Freeform 73"/>
              <p:cNvSpPr>
                <a:spLocks/>
              </p:cNvSpPr>
              <p:nvPr/>
            </p:nvSpPr>
            <p:spPr bwMode="auto">
              <a:xfrm>
                <a:off x="1573074" y="1093944"/>
                <a:ext cx="291932" cy="219353"/>
              </a:xfrm>
              <a:custGeom>
                <a:avLst/>
                <a:gdLst>
                  <a:gd name="T0" fmla="*/ 59 w 362"/>
                  <a:gd name="T1" fmla="*/ 0 h 272"/>
                  <a:gd name="T2" fmla="*/ 0 w 362"/>
                  <a:gd name="T3" fmla="*/ 272 h 272"/>
                  <a:gd name="T4" fmla="*/ 362 w 362"/>
                  <a:gd name="T5" fmla="*/ 272 h 272"/>
                  <a:gd name="T6" fmla="*/ 298 w 362"/>
                  <a:gd name="T7" fmla="*/ 0 h 272"/>
                  <a:gd name="T8" fmla="*/ 59 w 362"/>
                  <a:gd name="T9" fmla="*/ 0 h 272"/>
                </a:gdLst>
                <a:ahLst/>
                <a:cxnLst>
                  <a:cxn ang="0">
                    <a:pos x="T0" y="T1"/>
                  </a:cxn>
                  <a:cxn ang="0">
                    <a:pos x="T2" y="T3"/>
                  </a:cxn>
                  <a:cxn ang="0">
                    <a:pos x="T4" y="T5"/>
                  </a:cxn>
                  <a:cxn ang="0">
                    <a:pos x="T6" y="T7"/>
                  </a:cxn>
                  <a:cxn ang="0">
                    <a:pos x="T8" y="T9"/>
                  </a:cxn>
                </a:cxnLst>
                <a:rect l="0" t="0" r="r" b="b"/>
                <a:pathLst>
                  <a:path w="362" h="272">
                    <a:moveTo>
                      <a:pt x="59" y="0"/>
                    </a:moveTo>
                    <a:lnTo>
                      <a:pt x="0" y="272"/>
                    </a:lnTo>
                    <a:lnTo>
                      <a:pt x="362" y="272"/>
                    </a:lnTo>
                    <a:lnTo>
                      <a:pt x="298" y="0"/>
                    </a:lnTo>
                    <a:lnTo>
                      <a:pt x="5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0" name="Freeform 74"/>
              <p:cNvSpPr>
                <a:spLocks/>
              </p:cNvSpPr>
              <p:nvPr/>
            </p:nvSpPr>
            <p:spPr bwMode="auto">
              <a:xfrm>
                <a:off x="1777104" y="1063300"/>
                <a:ext cx="222578" cy="198385"/>
              </a:xfrm>
              <a:custGeom>
                <a:avLst/>
                <a:gdLst>
                  <a:gd name="T0" fmla="*/ 109 w 276"/>
                  <a:gd name="T1" fmla="*/ 246 h 246"/>
                  <a:gd name="T2" fmla="*/ 276 w 276"/>
                  <a:gd name="T3" fmla="*/ 246 h 246"/>
                  <a:gd name="T4" fmla="*/ 220 w 276"/>
                  <a:gd name="T5" fmla="*/ 0 h 246"/>
                  <a:gd name="T6" fmla="*/ 5 w 276"/>
                  <a:gd name="T7" fmla="*/ 0 h 246"/>
                  <a:gd name="T8" fmla="*/ 0 w 276"/>
                  <a:gd name="T9" fmla="*/ 22 h 246"/>
                  <a:gd name="T10" fmla="*/ 57 w 276"/>
                  <a:gd name="T11" fmla="*/ 22 h 246"/>
                  <a:gd name="T12" fmla="*/ 109 w 276"/>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276" h="246">
                    <a:moveTo>
                      <a:pt x="109" y="246"/>
                    </a:moveTo>
                    <a:lnTo>
                      <a:pt x="276" y="246"/>
                    </a:lnTo>
                    <a:lnTo>
                      <a:pt x="220" y="0"/>
                    </a:lnTo>
                    <a:lnTo>
                      <a:pt x="5" y="0"/>
                    </a:lnTo>
                    <a:lnTo>
                      <a:pt x="0" y="22"/>
                    </a:lnTo>
                    <a:lnTo>
                      <a:pt x="57" y="22"/>
                    </a:lnTo>
                    <a:lnTo>
                      <a:pt x="109" y="2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1" name="Freeform 75"/>
              <p:cNvSpPr>
                <a:spLocks/>
              </p:cNvSpPr>
              <p:nvPr/>
            </p:nvSpPr>
            <p:spPr bwMode="auto">
              <a:xfrm>
                <a:off x="1644041" y="991526"/>
                <a:ext cx="138708"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2"/>
                      <a:pt x="17" y="0"/>
                      <a:pt x="37" y="0"/>
                    </a:cubicBezTo>
                    <a:cubicBezTo>
                      <a:pt x="57" y="0"/>
                      <a:pt x="73" y="12"/>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2" name="Freeform 76"/>
              <p:cNvSpPr>
                <a:spLocks/>
              </p:cNvSpPr>
              <p:nvPr/>
            </p:nvSpPr>
            <p:spPr bwMode="auto">
              <a:xfrm>
                <a:off x="1788394" y="959268"/>
                <a:ext cx="139515" cy="113709"/>
              </a:xfrm>
              <a:custGeom>
                <a:avLst/>
                <a:gdLst>
                  <a:gd name="T0" fmla="*/ 73 w 73"/>
                  <a:gd name="T1" fmla="*/ 60 h 60"/>
                  <a:gd name="T2" fmla="*/ 65 w 73"/>
                  <a:gd name="T3" fmla="*/ 60 h 60"/>
                  <a:gd name="T4" fmla="*/ 65 w 73"/>
                  <a:gd name="T5" fmla="*/ 26 h 60"/>
                  <a:gd name="T6" fmla="*/ 37 w 73"/>
                  <a:gd name="T7" fmla="*/ 6 h 60"/>
                  <a:gd name="T8" fmla="*/ 9 w 73"/>
                  <a:gd name="T9" fmla="*/ 26 h 60"/>
                  <a:gd name="T10" fmla="*/ 9 w 73"/>
                  <a:gd name="T11" fmla="*/ 60 h 60"/>
                  <a:gd name="T12" fmla="*/ 0 w 73"/>
                  <a:gd name="T13" fmla="*/ 60 h 60"/>
                  <a:gd name="T14" fmla="*/ 0 w 73"/>
                  <a:gd name="T15" fmla="*/ 26 h 60"/>
                  <a:gd name="T16" fmla="*/ 37 w 73"/>
                  <a:gd name="T17" fmla="*/ 0 h 60"/>
                  <a:gd name="T18" fmla="*/ 73 w 73"/>
                  <a:gd name="T19" fmla="*/ 26 h 60"/>
                  <a:gd name="T20" fmla="*/ 73 w 73"/>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60">
                    <a:moveTo>
                      <a:pt x="73" y="60"/>
                    </a:moveTo>
                    <a:cubicBezTo>
                      <a:pt x="65" y="60"/>
                      <a:pt x="65" y="60"/>
                      <a:pt x="65" y="60"/>
                    </a:cubicBezTo>
                    <a:cubicBezTo>
                      <a:pt x="65" y="26"/>
                      <a:pt x="65" y="26"/>
                      <a:pt x="65" y="26"/>
                    </a:cubicBezTo>
                    <a:cubicBezTo>
                      <a:pt x="65" y="15"/>
                      <a:pt x="52" y="6"/>
                      <a:pt x="37" y="6"/>
                    </a:cubicBezTo>
                    <a:cubicBezTo>
                      <a:pt x="21" y="6"/>
                      <a:pt x="9" y="15"/>
                      <a:pt x="9" y="26"/>
                    </a:cubicBezTo>
                    <a:cubicBezTo>
                      <a:pt x="9" y="60"/>
                      <a:pt x="9" y="60"/>
                      <a:pt x="9" y="60"/>
                    </a:cubicBezTo>
                    <a:cubicBezTo>
                      <a:pt x="0" y="60"/>
                      <a:pt x="0" y="60"/>
                      <a:pt x="0" y="60"/>
                    </a:cubicBezTo>
                    <a:cubicBezTo>
                      <a:pt x="0" y="26"/>
                      <a:pt x="0" y="26"/>
                      <a:pt x="0" y="26"/>
                    </a:cubicBezTo>
                    <a:cubicBezTo>
                      <a:pt x="0" y="11"/>
                      <a:pt x="17" y="0"/>
                      <a:pt x="37" y="0"/>
                    </a:cubicBezTo>
                    <a:cubicBezTo>
                      <a:pt x="57" y="0"/>
                      <a:pt x="73" y="11"/>
                      <a:pt x="73" y="26"/>
                    </a:cubicBezTo>
                    <a:lnTo>
                      <a:pt x="73"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76" name="Group 375"/>
            <p:cNvGrpSpPr/>
            <p:nvPr/>
          </p:nvGrpSpPr>
          <p:grpSpPr>
            <a:xfrm>
              <a:off x="7471924" y="3658968"/>
              <a:ext cx="196763" cy="256420"/>
              <a:chOff x="2323872" y="689916"/>
              <a:chExt cx="454834" cy="592736"/>
            </a:xfrm>
            <a:solidFill>
              <a:schemeClr val="accent3"/>
            </a:solidFill>
          </p:grpSpPr>
          <p:sp>
            <p:nvSpPr>
              <p:cNvPr id="387" name="Freeform 77"/>
              <p:cNvSpPr>
                <a:spLocks/>
              </p:cNvSpPr>
              <p:nvPr/>
            </p:nvSpPr>
            <p:spPr bwMode="auto">
              <a:xfrm>
                <a:off x="2323872" y="979429"/>
                <a:ext cx="454834" cy="303223"/>
              </a:xfrm>
              <a:custGeom>
                <a:avLst/>
                <a:gdLst>
                  <a:gd name="T0" fmla="*/ 239 w 239"/>
                  <a:gd name="T1" fmla="*/ 159 h 159"/>
                  <a:gd name="T2" fmla="*/ 119 w 239"/>
                  <a:gd name="T3" fmla="*/ 0 h 159"/>
                  <a:gd name="T4" fmla="*/ 0 w 239"/>
                  <a:gd name="T5" fmla="*/ 159 h 159"/>
                  <a:gd name="T6" fmla="*/ 239 w 239"/>
                  <a:gd name="T7" fmla="*/ 159 h 159"/>
                </a:gdLst>
                <a:ahLst/>
                <a:cxnLst>
                  <a:cxn ang="0">
                    <a:pos x="T0" y="T1"/>
                  </a:cxn>
                  <a:cxn ang="0">
                    <a:pos x="T2" y="T3"/>
                  </a:cxn>
                  <a:cxn ang="0">
                    <a:pos x="T4" y="T5"/>
                  </a:cxn>
                  <a:cxn ang="0">
                    <a:pos x="T6" y="T7"/>
                  </a:cxn>
                </a:cxnLst>
                <a:rect l="0" t="0" r="r" b="b"/>
                <a:pathLst>
                  <a:path w="239" h="159">
                    <a:moveTo>
                      <a:pt x="239" y="159"/>
                    </a:moveTo>
                    <a:cubicBezTo>
                      <a:pt x="239" y="71"/>
                      <a:pt x="185" y="0"/>
                      <a:pt x="119" y="0"/>
                    </a:cubicBezTo>
                    <a:cubicBezTo>
                      <a:pt x="53" y="0"/>
                      <a:pt x="0" y="71"/>
                      <a:pt x="0" y="159"/>
                    </a:cubicBezTo>
                    <a:lnTo>
                      <a:pt x="239" y="1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8" name="Oval 78"/>
              <p:cNvSpPr>
                <a:spLocks noChangeArrowheads="1"/>
              </p:cNvSpPr>
              <p:nvPr/>
            </p:nvSpPr>
            <p:spPr bwMode="auto">
              <a:xfrm>
                <a:off x="2413388" y="689916"/>
                <a:ext cx="268545" cy="2693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77" name="Group 376"/>
            <p:cNvGrpSpPr/>
            <p:nvPr/>
          </p:nvGrpSpPr>
          <p:grpSpPr>
            <a:xfrm>
              <a:off x="6863843" y="3491859"/>
              <a:ext cx="125245" cy="161527"/>
              <a:chOff x="918243" y="303630"/>
              <a:chExt cx="289513" cy="373383"/>
            </a:xfrm>
            <a:solidFill>
              <a:schemeClr val="accent3"/>
            </a:solidFill>
          </p:grpSpPr>
          <p:sp>
            <p:nvSpPr>
              <p:cNvPr id="385" name="Freeform 79"/>
              <p:cNvSpPr>
                <a:spLocks/>
              </p:cNvSpPr>
              <p:nvPr/>
            </p:nvSpPr>
            <p:spPr bwMode="auto">
              <a:xfrm>
                <a:off x="918243" y="486692"/>
                <a:ext cx="289513" cy="190321"/>
              </a:xfrm>
              <a:custGeom>
                <a:avLst/>
                <a:gdLst>
                  <a:gd name="T0" fmla="*/ 152 w 152"/>
                  <a:gd name="T1" fmla="*/ 100 h 100"/>
                  <a:gd name="T2" fmla="*/ 76 w 152"/>
                  <a:gd name="T3" fmla="*/ 0 h 100"/>
                  <a:gd name="T4" fmla="*/ 0 w 152"/>
                  <a:gd name="T5" fmla="*/ 100 h 100"/>
                  <a:gd name="T6" fmla="*/ 152 w 152"/>
                  <a:gd name="T7" fmla="*/ 100 h 100"/>
                </a:gdLst>
                <a:ahLst/>
                <a:cxnLst>
                  <a:cxn ang="0">
                    <a:pos x="T0" y="T1"/>
                  </a:cxn>
                  <a:cxn ang="0">
                    <a:pos x="T2" y="T3"/>
                  </a:cxn>
                  <a:cxn ang="0">
                    <a:pos x="T4" y="T5"/>
                  </a:cxn>
                  <a:cxn ang="0">
                    <a:pos x="T6" y="T7"/>
                  </a:cxn>
                </a:cxnLst>
                <a:rect l="0" t="0" r="r" b="b"/>
                <a:pathLst>
                  <a:path w="152" h="100">
                    <a:moveTo>
                      <a:pt x="152" y="100"/>
                    </a:moveTo>
                    <a:cubicBezTo>
                      <a:pt x="152" y="45"/>
                      <a:pt x="118" y="0"/>
                      <a:pt x="76" y="0"/>
                    </a:cubicBezTo>
                    <a:cubicBezTo>
                      <a:pt x="34" y="0"/>
                      <a:pt x="0" y="45"/>
                      <a:pt x="0" y="100"/>
                    </a:cubicBezTo>
                    <a:lnTo>
                      <a:pt x="152"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6" name="Oval 80"/>
              <p:cNvSpPr>
                <a:spLocks noChangeArrowheads="1"/>
              </p:cNvSpPr>
              <p:nvPr/>
            </p:nvSpPr>
            <p:spPr bwMode="auto">
              <a:xfrm>
                <a:off x="974694" y="303630"/>
                <a:ext cx="170159" cy="1693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78" name="Freeform 81"/>
            <p:cNvSpPr>
              <a:spLocks noEditPoints="1"/>
            </p:cNvSpPr>
            <p:nvPr/>
          </p:nvSpPr>
          <p:spPr bwMode="auto">
            <a:xfrm>
              <a:off x="7814864" y="3566866"/>
              <a:ext cx="203392" cy="196763"/>
            </a:xfrm>
            <a:custGeom>
              <a:avLst/>
              <a:gdLst>
                <a:gd name="T0" fmla="*/ 210 w 247"/>
                <a:gd name="T1" fmla="*/ 176 h 239"/>
                <a:gd name="T2" fmla="*/ 157 w 247"/>
                <a:gd name="T3" fmla="*/ 196 h 239"/>
                <a:gd name="T4" fmla="*/ 142 w 247"/>
                <a:gd name="T5" fmla="*/ 187 h 239"/>
                <a:gd name="T6" fmla="*/ 120 w 247"/>
                <a:gd name="T7" fmla="*/ 189 h 239"/>
                <a:gd name="T8" fmla="*/ 97 w 247"/>
                <a:gd name="T9" fmla="*/ 194 h 239"/>
                <a:gd name="T10" fmla="*/ 65 w 247"/>
                <a:gd name="T11" fmla="*/ 176 h 239"/>
                <a:gd name="T12" fmla="*/ 62 w 247"/>
                <a:gd name="T13" fmla="*/ 129 h 239"/>
                <a:gd name="T14" fmla="*/ 100 w 247"/>
                <a:gd name="T15" fmla="*/ 68 h 239"/>
                <a:gd name="T16" fmla="*/ 146 w 247"/>
                <a:gd name="T17" fmla="*/ 52 h 239"/>
                <a:gd name="T18" fmla="*/ 165 w 247"/>
                <a:gd name="T19" fmla="*/ 62 h 239"/>
                <a:gd name="T20" fmla="*/ 181 w 247"/>
                <a:gd name="T21" fmla="*/ 58 h 239"/>
                <a:gd name="T22" fmla="*/ 168 w 247"/>
                <a:gd name="T23" fmla="*/ 154 h 239"/>
                <a:gd name="T24" fmla="*/ 163 w 247"/>
                <a:gd name="T25" fmla="*/ 172 h 239"/>
                <a:gd name="T26" fmla="*/ 170 w 247"/>
                <a:gd name="T27" fmla="*/ 179 h 239"/>
                <a:gd name="T28" fmla="*/ 213 w 247"/>
                <a:gd name="T29" fmla="*/ 153 h 239"/>
                <a:gd name="T30" fmla="*/ 206 w 247"/>
                <a:gd name="T31" fmla="*/ 40 h 239"/>
                <a:gd name="T32" fmla="*/ 143 w 247"/>
                <a:gd name="T33" fmla="*/ 17 h 239"/>
                <a:gd name="T34" fmla="*/ 133 w 247"/>
                <a:gd name="T35" fmla="*/ 17 h 239"/>
                <a:gd name="T36" fmla="*/ 21 w 247"/>
                <a:gd name="T37" fmla="*/ 133 h 239"/>
                <a:gd name="T38" fmla="*/ 125 w 247"/>
                <a:gd name="T39" fmla="*/ 223 h 239"/>
                <a:gd name="T40" fmla="*/ 216 w 247"/>
                <a:gd name="T41" fmla="*/ 193 h 239"/>
                <a:gd name="T42" fmla="*/ 180 w 247"/>
                <a:gd name="T43" fmla="*/ 228 h 239"/>
                <a:gd name="T44" fmla="*/ 38 w 247"/>
                <a:gd name="T45" fmla="*/ 211 h 239"/>
                <a:gd name="T46" fmla="*/ 37 w 247"/>
                <a:gd name="T47" fmla="*/ 45 h 239"/>
                <a:gd name="T48" fmla="*/ 215 w 247"/>
                <a:gd name="T49" fmla="*/ 27 h 239"/>
                <a:gd name="T50" fmla="*/ 242 w 247"/>
                <a:gd name="T51" fmla="*/ 130 h 239"/>
                <a:gd name="T52" fmla="*/ 145 w 247"/>
                <a:gd name="T53" fmla="*/ 65 h 239"/>
                <a:gd name="T54" fmla="*/ 95 w 247"/>
                <a:gd name="T55" fmla="*/ 116 h 239"/>
                <a:gd name="T56" fmla="*/ 83 w 247"/>
                <a:gd name="T57" fmla="*/ 161 h 239"/>
                <a:gd name="T58" fmla="*/ 93 w 247"/>
                <a:gd name="T59" fmla="*/ 179 h 239"/>
                <a:gd name="T60" fmla="*/ 136 w 247"/>
                <a:gd name="T61" fmla="*/ 158 h 239"/>
                <a:gd name="T62" fmla="*/ 149 w 247"/>
                <a:gd name="T63" fmla="*/ 132 h 239"/>
                <a:gd name="T64" fmla="*/ 164 w 247"/>
                <a:gd name="T65" fmla="*/ 85 h 239"/>
                <a:gd name="T66" fmla="*/ 153 w 247"/>
                <a:gd name="T67" fmla="*/ 6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7" h="239">
                  <a:moveTo>
                    <a:pt x="242" y="130"/>
                  </a:moveTo>
                  <a:cubicBezTo>
                    <a:pt x="236" y="148"/>
                    <a:pt x="226" y="163"/>
                    <a:pt x="210" y="176"/>
                  </a:cubicBezTo>
                  <a:cubicBezTo>
                    <a:pt x="195" y="190"/>
                    <a:pt x="179" y="197"/>
                    <a:pt x="163" y="197"/>
                  </a:cubicBezTo>
                  <a:cubicBezTo>
                    <a:pt x="157" y="196"/>
                    <a:pt x="157" y="196"/>
                    <a:pt x="157" y="196"/>
                  </a:cubicBezTo>
                  <a:cubicBezTo>
                    <a:pt x="156" y="196"/>
                    <a:pt x="153" y="196"/>
                    <a:pt x="150" y="195"/>
                  </a:cubicBezTo>
                  <a:cubicBezTo>
                    <a:pt x="147" y="194"/>
                    <a:pt x="144" y="191"/>
                    <a:pt x="142" y="187"/>
                  </a:cubicBezTo>
                  <a:cubicBezTo>
                    <a:pt x="139" y="176"/>
                    <a:pt x="139" y="176"/>
                    <a:pt x="139" y="176"/>
                  </a:cubicBezTo>
                  <a:cubicBezTo>
                    <a:pt x="133" y="181"/>
                    <a:pt x="126" y="186"/>
                    <a:pt x="120" y="189"/>
                  </a:cubicBezTo>
                  <a:cubicBezTo>
                    <a:pt x="116" y="190"/>
                    <a:pt x="113" y="191"/>
                    <a:pt x="109" y="192"/>
                  </a:cubicBezTo>
                  <a:cubicBezTo>
                    <a:pt x="105" y="193"/>
                    <a:pt x="101" y="194"/>
                    <a:pt x="97" y="194"/>
                  </a:cubicBezTo>
                  <a:cubicBezTo>
                    <a:pt x="92" y="194"/>
                    <a:pt x="86" y="193"/>
                    <a:pt x="81" y="191"/>
                  </a:cubicBezTo>
                  <a:cubicBezTo>
                    <a:pt x="73" y="188"/>
                    <a:pt x="68" y="183"/>
                    <a:pt x="65" y="176"/>
                  </a:cubicBezTo>
                  <a:cubicBezTo>
                    <a:pt x="61" y="169"/>
                    <a:pt x="59" y="161"/>
                    <a:pt x="59" y="151"/>
                  </a:cubicBezTo>
                  <a:cubicBezTo>
                    <a:pt x="59" y="143"/>
                    <a:pt x="60" y="136"/>
                    <a:pt x="62" y="129"/>
                  </a:cubicBezTo>
                  <a:cubicBezTo>
                    <a:pt x="64" y="122"/>
                    <a:pt x="67" y="115"/>
                    <a:pt x="70" y="109"/>
                  </a:cubicBezTo>
                  <a:cubicBezTo>
                    <a:pt x="79" y="92"/>
                    <a:pt x="89" y="78"/>
                    <a:pt x="100" y="68"/>
                  </a:cubicBezTo>
                  <a:cubicBezTo>
                    <a:pt x="113" y="58"/>
                    <a:pt x="126" y="52"/>
                    <a:pt x="139" y="52"/>
                  </a:cubicBezTo>
                  <a:cubicBezTo>
                    <a:pt x="146" y="52"/>
                    <a:pt x="146" y="52"/>
                    <a:pt x="146" y="52"/>
                  </a:cubicBezTo>
                  <a:cubicBezTo>
                    <a:pt x="150" y="53"/>
                    <a:pt x="150" y="53"/>
                    <a:pt x="150" y="53"/>
                  </a:cubicBezTo>
                  <a:cubicBezTo>
                    <a:pt x="156" y="55"/>
                    <a:pt x="160" y="57"/>
                    <a:pt x="165" y="62"/>
                  </a:cubicBezTo>
                  <a:cubicBezTo>
                    <a:pt x="174" y="73"/>
                    <a:pt x="174" y="73"/>
                    <a:pt x="174" y="73"/>
                  </a:cubicBezTo>
                  <a:cubicBezTo>
                    <a:pt x="181" y="58"/>
                    <a:pt x="181" y="58"/>
                    <a:pt x="181" y="58"/>
                  </a:cubicBezTo>
                  <a:cubicBezTo>
                    <a:pt x="207" y="58"/>
                    <a:pt x="207" y="58"/>
                    <a:pt x="207" y="58"/>
                  </a:cubicBezTo>
                  <a:cubicBezTo>
                    <a:pt x="168" y="154"/>
                    <a:pt x="168" y="154"/>
                    <a:pt x="168" y="154"/>
                  </a:cubicBezTo>
                  <a:cubicBezTo>
                    <a:pt x="164" y="164"/>
                    <a:pt x="164" y="164"/>
                    <a:pt x="164" y="164"/>
                  </a:cubicBezTo>
                  <a:cubicBezTo>
                    <a:pt x="163" y="167"/>
                    <a:pt x="163" y="170"/>
                    <a:pt x="163" y="172"/>
                  </a:cubicBezTo>
                  <a:cubicBezTo>
                    <a:pt x="163" y="175"/>
                    <a:pt x="164" y="177"/>
                    <a:pt x="166" y="178"/>
                  </a:cubicBezTo>
                  <a:cubicBezTo>
                    <a:pt x="170" y="179"/>
                    <a:pt x="170" y="179"/>
                    <a:pt x="170" y="179"/>
                  </a:cubicBezTo>
                  <a:cubicBezTo>
                    <a:pt x="173" y="179"/>
                    <a:pt x="173" y="179"/>
                    <a:pt x="173" y="179"/>
                  </a:cubicBezTo>
                  <a:cubicBezTo>
                    <a:pt x="186" y="179"/>
                    <a:pt x="200" y="170"/>
                    <a:pt x="213" y="153"/>
                  </a:cubicBezTo>
                  <a:cubicBezTo>
                    <a:pt x="226" y="135"/>
                    <a:pt x="233" y="116"/>
                    <a:pt x="233" y="96"/>
                  </a:cubicBezTo>
                  <a:cubicBezTo>
                    <a:pt x="233" y="74"/>
                    <a:pt x="224" y="55"/>
                    <a:pt x="206" y="40"/>
                  </a:cubicBezTo>
                  <a:cubicBezTo>
                    <a:pt x="197" y="32"/>
                    <a:pt x="187" y="26"/>
                    <a:pt x="177" y="22"/>
                  </a:cubicBezTo>
                  <a:cubicBezTo>
                    <a:pt x="166" y="19"/>
                    <a:pt x="155" y="17"/>
                    <a:pt x="143" y="17"/>
                  </a:cubicBezTo>
                  <a:cubicBezTo>
                    <a:pt x="137" y="17"/>
                    <a:pt x="137" y="17"/>
                    <a:pt x="137" y="17"/>
                  </a:cubicBezTo>
                  <a:cubicBezTo>
                    <a:pt x="133" y="17"/>
                    <a:pt x="133" y="17"/>
                    <a:pt x="133" y="17"/>
                  </a:cubicBezTo>
                  <a:cubicBezTo>
                    <a:pt x="102" y="19"/>
                    <a:pt x="76" y="32"/>
                    <a:pt x="54" y="55"/>
                  </a:cubicBezTo>
                  <a:cubicBezTo>
                    <a:pt x="32" y="78"/>
                    <a:pt x="21" y="104"/>
                    <a:pt x="21" y="133"/>
                  </a:cubicBezTo>
                  <a:cubicBezTo>
                    <a:pt x="21" y="159"/>
                    <a:pt x="30" y="181"/>
                    <a:pt x="48" y="197"/>
                  </a:cubicBezTo>
                  <a:cubicBezTo>
                    <a:pt x="67" y="214"/>
                    <a:pt x="93" y="223"/>
                    <a:pt x="125" y="223"/>
                  </a:cubicBezTo>
                  <a:cubicBezTo>
                    <a:pt x="146" y="223"/>
                    <a:pt x="166" y="219"/>
                    <a:pt x="184" y="211"/>
                  </a:cubicBezTo>
                  <a:cubicBezTo>
                    <a:pt x="193" y="208"/>
                    <a:pt x="203" y="201"/>
                    <a:pt x="216" y="193"/>
                  </a:cubicBezTo>
                  <a:cubicBezTo>
                    <a:pt x="226" y="199"/>
                    <a:pt x="226" y="199"/>
                    <a:pt x="226" y="199"/>
                  </a:cubicBezTo>
                  <a:cubicBezTo>
                    <a:pt x="210" y="212"/>
                    <a:pt x="195" y="222"/>
                    <a:pt x="180" y="228"/>
                  </a:cubicBezTo>
                  <a:cubicBezTo>
                    <a:pt x="163" y="236"/>
                    <a:pt x="144" y="239"/>
                    <a:pt x="125" y="239"/>
                  </a:cubicBezTo>
                  <a:cubicBezTo>
                    <a:pt x="91" y="239"/>
                    <a:pt x="62" y="230"/>
                    <a:pt x="38" y="211"/>
                  </a:cubicBezTo>
                  <a:cubicBezTo>
                    <a:pt x="13" y="191"/>
                    <a:pt x="0" y="165"/>
                    <a:pt x="0" y="135"/>
                  </a:cubicBezTo>
                  <a:cubicBezTo>
                    <a:pt x="0" y="103"/>
                    <a:pt x="12" y="73"/>
                    <a:pt x="37" y="45"/>
                  </a:cubicBezTo>
                  <a:cubicBezTo>
                    <a:pt x="64" y="15"/>
                    <a:pt x="96" y="0"/>
                    <a:pt x="134" y="0"/>
                  </a:cubicBezTo>
                  <a:cubicBezTo>
                    <a:pt x="166" y="0"/>
                    <a:pt x="193" y="9"/>
                    <a:pt x="215" y="27"/>
                  </a:cubicBezTo>
                  <a:cubicBezTo>
                    <a:pt x="236" y="45"/>
                    <a:pt x="247" y="68"/>
                    <a:pt x="247" y="97"/>
                  </a:cubicBezTo>
                  <a:cubicBezTo>
                    <a:pt x="247" y="107"/>
                    <a:pt x="245" y="119"/>
                    <a:pt x="242" y="130"/>
                  </a:cubicBezTo>
                  <a:close/>
                  <a:moveTo>
                    <a:pt x="153" y="66"/>
                  </a:moveTo>
                  <a:cubicBezTo>
                    <a:pt x="150" y="65"/>
                    <a:pt x="148" y="65"/>
                    <a:pt x="145" y="65"/>
                  </a:cubicBezTo>
                  <a:cubicBezTo>
                    <a:pt x="137" y="65"/>
                    <a:pt x="127" y="70"/>
                    <a:pt x="117" y="81"/>
                  </a:cubicBezTo>
                  <a:cubicBezTo>
                    <a:pt x="109" y="91"/>
                    <a:pt x="102" y="102"/>
                    <a:pt x="95" y="116"/>
                  </a:cubicBezTo>
                  <a:cubicBezTo>
                    <a:pt x="92" y="124"/>
                    <a:pt x="89" y="132"/>
                    <a:pt x="87" y="139"/>
                  </a:cubicBezTo>
                  <a:cubicBezTo>
                    <a:pt x="84" y="148"/>
                    <a:pt x="83" y="155"/>
                    <a:pt x="83" y="161"/>
                  </a:cubicBezTo>
                  <a:cubicBezTo>
                    <a:pt x="83" y="165"/>
                    <a:pt x="84" y="169"/>
                    <a:pt x="85" y="172"/>
                  </a:cubicBezTo>
                  <a:cubicBezTo>
                    <a:pt x="87" y="175"/>
                    <a:pt x="89" y="177"/>
                    <a:pt x="93" y="179"/>
                  </a:cubicBezTo>
                  <a:cubicBezTo>
                    <a:pt x="97" y="181"/>
                    <a:pt x="101" y="182"/>
                    <a:pt x="105" y="182"/>
                  </a:cubicBezTo>
                  <a:cubicBezTo>
                    <a:pt x="116" y="182"/>
                    <a:pt x="127" y="174"/>
                    <a:pt x="136" y="158"/>
                  </a:cubicBezTo>
                  <a:cubicBezTo>
                    <a:pt x="137" y="156"/>
                    <a:pt x="139" y="153"/>
                    <a:pt x="141" y="149"/>
                  </a:cubicBezTo>
                  <a:cubicBezTo>
                    <a:pt x="143" y="145"/>
                    <a:pt x="146" y="139"/>
                    <a:pt x="149" y="132"/>
                  </a:cubicBezTo>
                  <a:cubicBezTo>
                    <a:pt x="153" y="124"/>
                    <a:pt x="157" y="116"/>
                    <a:pt x="159" y="109"/>
                  </a:cubicBezTo>
                  <a:cubicBezTo>
                    <a:pt x="162" y="99"/>
                    <a:pt x="164" y="92"/>
                    <a:pt x="164" y="85"/>
                  </a:cubicBezTo>
                  <a:cubicBezTo>
                    <a:pt x="164" y="80"/>
                    <a:pt x="163" y="77"/>
                    <a:pt x="161" y="73"/>
                  </a:cubicBezTo>
                  <a:cubicBezTo>
                    <a:pt x="160" y="70"/>
                    <a:pt x="157" y="68"/>
                    <a:pt x="153" y="6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79" name="Freeform 82"/>
            <p:cNvSpPr>
              <a:spLocks noEditPoints="1"/>
            </p:cNvSpPr>
            <p:nvPr/>
          </p:nvSpPr>
          <p:spPr bwMode="auto">
            <a:xfrm>
              <a:off x="7692062" y="3130080"/>
              <a:ext cx="160481" cy="154899"/>
            </a:xfrm>
            <a:custGeom>
              <a:avLst/>
              <a:gdLst>
                <a:gd name="T0" fmla="*/ 166 w 195"/>
                <a:gd name="T1" fmla="*/ 139 h 188"/>
                <a:gd name="T2" fmla="*/ 124 w 195"/>
                <a:gd name="T3" fmla="*/ 155 h 188"/>
                <a:gd name="T4" fmla="*/ 112 w 195"/>
                <a:gd name="T5" fmla="*/ 147 h 188"/>
                <a:gd name="T6" fmla="*/ 95 w 195"/>
                <a:gd name="T7" fmla="*/ 149 h 188"/>
                <a:gd name="T8" fmla="*/ 77 w 195"/>
                <a:gd name="T9" fmla="*/ 153 h 188"/>
                <a:gd name="T10" fmla="*/ 51 w 195"/>
                <a:gd name="T11" fmla="*/ 139 h 188"/>
                <a:gd name="T12" fmla="*/ 49 w 195"/>
                <a:gd name="T13" fmla="*/ 102 h 188"/>
                <a:gd name="T14" fmla="*/ 79 w 195"/>
                <a:gd name="T15" fmla="*/ 54 h 188"/>
                <a:gd name="T16" fmla="*/ 115 w 195"/>
                <a:gd name="T17" fmla="*/ 41 h 188"/>
                <a:gd name="T18" fmla="*/ 130 w 195"/>
                <a:gd name="T19" fmla="*/ 49 h 188"/>
                <a:gd name="T20" fmla="*/ 143 w 195"/>
                <a:gd name="T21" fmla="*/ 46 h 188"/>
                <a:gd name="T22" fmla="*/ 132 w 195"/>
                <a:gd name="T23" fmla="*/ 121 h 188"/>
                <a:gd name="T24" fmla="*/ 129 w 195"/>
                <a:gd name="T25" fmla="*/ 135 h 188"/>
                <a:gd name="T26" fmla="*/ 134 w 195"/>
                <a:gd name="T27" fmla="*/ 141 h 188"/>
                <a:gd name="T28" fmla="*/ 168 w 195"/>
                <a:gd name="T29" fmla="*/ 120 h 188"/>
                <a:gd name="T30" fmla="*/ 162 w 195"/>
                <a:gd name="T31" fmla="*/ 31 h 188"/>
                <a:gd name="T32" fmla="*/ 113 w 195"/>
                <a:gd name="T33" fmla="*/ 13 h 188"/>
                <a:gd name="T34" fmla="*/ 105 w 195"/>
                <a:gd name="T35" fmla="*/ 13 h 188"/>
                <a:gd name="T36" fmla="*/ 17 w 195"/>
                <a:gd name="T37" fmla="*/ 105 h 188"/>
                <a:gd name="T38" fmla="*/ 99 w 195"/>
                <a:gd name="T39" fmla="*/ 176 h 188"/>
                <a:gd name="T40" fmla="*/ 170 w 195"/>
                <a:gd name="T41" fmla="*/ 152 h 188"/>
                <a:gd name="T42" fmla="*/ 142 w 195"/>
                <a:gd name="T43" fmla="*/ 180 h 188"/>
                <a:gd name="T44" fmla="*/ 30 w 195"/>
                <a:gd name="T45" fmla="*/ 166 h 188"/>
                <a:gd name="T46" fmla="*/ 29 w 195"/>
                <a:gd name="T47" fmla="*/ 36 h 188"/>
                <a:gd name="T48" fmla="*/ 169 w 195"/>
                <a:gd name="T49" fmla="*/ 22 h 188"/>
                <a:gd name="T50" fmla="*/ 191 w 195"/>
                <a:gd name="T51" fmla="*/ 103 h 188"/>
                <a:gd name="T52" fmla="*/ 115 w 195"/>
                <a:gd name="T53" fmla="*/ 51 h 188"/>
                <a:gd name="T54" fmla="*/ 75 w 195"/>
                <a:gd name="T55" fmla="*/ 92 h 188"/>
                <a:gd name="T56" fmla="*/ 66 w 195"/>
                <a:gd name="T57" fmla="*/ 127 h 188"/>
                <a:gd name="T58" fmla="*/ 74 w 195"/>
                <a:gd name="T59" fmla="*/ 141 h 188"/>
                <a:gd name="T60" fmla="*/ 107 w 195"/>
                <a:gd name="T61" fmla="*/ 124 h 188"/>
                <a:gd name="T62" fmla="*/ 118 w 195"/>
                <a:gd name="T63" fmla="*/ 104 h 188"/>
                <a:gd name="T64" fmla="*/ 129 w 195"/>
                <a:gd name="T65" fmla="*/ 67 h 188"/>
                <a:gd name="T66" fmla="*/ 121 w 195"/>
                <a:gd name="T67" fmla="*/ 52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5" h="188">
                  <a:moveTo>
                    <a:pt x="191" y="103"/>
                  </a:moveTo>
                  <a:cubicBezTo>
                    <a:pt x="186" y="116"/>
                    <a:pt x="178" y="128"/>
                    <a:pt x="166" y="139"/>
                  </a:cubicBezTo>
                  <a:cubicBezTo>
                    <a:pt x="153" y="150"/>
                    <a:pt x="141" y="155"/>
                    <a:pt x="129" y="155"/>
                  </a:cubicBezTo>
                  <a:cubicBezTo>
                    <a:pt x="124" y="155"/>
                    <a:pt x="124" y="155"/>
                    <a:pt x="124" y="155"/>
                  </a:cubicBezTo>
                  <a:cubicBezTo>
                    <a:pt x="123" y="155"/>
                    <a:pt x="121" y="154"/>
                    <a:pt x="118" y="153"/>
                  </a:cubicBezTo>
                  <a:cubicBezTo>
                    <a:pt x="116" y="153"/>
                    <a:pt x="114" y="151"/>
                    <a:pt x="112" y="147"/>
                  </a:cubicBezTo>
                  <a:cubicBezTo>
                    <a:pt x="110" y="139"/>
                    <a:pt x="110" y="139"/>
                    <a:pt x="110" y="139"/>
                  </a:cubicBezTo>
                  <a:cubicBezTo>
                    <a:pt x="105" y="143"/>
                    <a:pt x="100" y="146"/>
                    <a:pt x="95" y="149"/>
                  </a:cubicBezTo>
                  <a:cubicBezTo>
                    <a:pt x="92" y="150"/>
                    <a:pt x="89" y="151"/>
                    <a:pt x="86" y="152"/>
                  </a:cubicBezTo>
                  <a:cubicBezTo>
                    <a:pt x="83" y="152"/>
                    <a:pt x="80" y="153"/>
                    <a:pt x="77" y="153"/>
                  </a:cubicBezTo>
                  <a:cubicBezTo>
                    <a:pt x="73" y="153"/>
                    <a:pt x="68" y="152"/>
                    <a:pt x="64" y="150"/>
                  </a:cubicBezTo>
                  <a:cubicBezTo>
                    <a:pt x="58" y="148"/>
                    <a:pt x="54" y="144"/>
                    <a:pt x="51" y="139"/>
                  </a:cubicBezTo>
                  <a:cubicBezTo>
                    <a:pt x="48" y="133"/>
                    <a:pt x="47" y="127"/>
                    <a:pt x="47" y="119"/>
                  </a:cubicBezTo>
                  <a:cubicBezTo>
                    <a:pt x="47" y="113"/>
                    <a:pt x="48" y="107"/>
                    <a:pt x="49" y="102"/>
                  </a:cubicBezTo>
                  <a:cubicBezTo>
                    <a:pt x="51" y="96"/>
                    <a:pt x="53" y="91"/>
                    <a:pt x="56" y="86"/>
                  </a:cubicBezTo>
                  <a:cubicBezTo>
                    <a:pt x="62" y="72"/>
                    <a:pt x="70" y="62"/>
                    <a:pt x="79" y="54"/>
                  </a:cubicBezTo>
                  <a:cubicBezTo>
                    <a:pt x="89" y="46"/>
                    <a:pt x="99" y="41"/>
                    <a:pt x="110" y="41"/>
                  </a:cubicBezTo>
                  <a:cubicBezTo>
                    <a:pt x="115" y="41"/>
                    <a:pt x="115" y="41"/>
                    <a:pt x="115" y="41"/>
                  </a:cubicBezTo>
                  <a:cubicBezTo>
                    <a:pt x="118" y="42"/>
                    <a:pt x="118" y="42"/>
                    <a:pt x="118" y="42"/>
                  </a:cubicBezTo>
                  <a:cubicBezTo>
                    <a:pt x="123" y="43"/>
                    <a:pt x="127" y="45"/>
                    <a:pt x="130" y="49"/>
                  </a:cubicBezTo>
                  <a:cubicBezTo>
                    <a:pt x="137" y="58"/>
                    <a:pt x="137" y="58"/>
                    <a:pt x="137" y="58"/>
                  </a:cubicBezTo>
                  <a:cubicBezTo>
                    <a:pt x="143" y="46"/>
                    <a:pt x="143" y="46"/>
                    <a:pt x="143" y="46"/>
                  </a:cubicBezTo>
                  <a:cubicBezTo>
                    <a:pt x="163" y="46"/>
                    <a:pt x="163" y="46"/>
                    <a:pt x="163" y="46"/>
                  </a:cubicBezTo>
                  <a:cubicBezTo>
                    <a:pt x="132" y="121"/>
                    <a:pt x="132" y="121"/>
                    <a:pt x="132" y="121"/>
                  </a:cubicBezTo>
                  <a:cubicBezTo>
                    <a:pt x="130" y="129"/>
                    <a:pt x="130" y="129"/>
                    <a:pt x="130" y="129"/>
                  </a:cubicBezTo>
                  <a:cubicBezTo>
                    <a:pt x="129" y="131"/>
                    <a:pt x="129" y="134"/>
                    <a:pt x="129" y="135"/>
                  </a:cubicBezTo>
                  <a:cubicBezTo>
                    <a:pt x="129" y="138"/>
                    <a:pt x="129" y="140"/>
                    <a:pt x="131" y="140"/>
                  </a:cubicBezTo>
                  <a:cubicBezTo>
                    <a:pt x="134" y="141"/>
                    <a:pt x="134" y="141"/>
                    <a:pt x="134" y="141"/>
                  </a:cubicBezTo>
                  <a:cubicBezTo>
                    <a:pt x="137" y="141"/>
                    <a:pt x="137" y="141"/>
                    <a:pt x="137" y="141"/>
                  </a:cubicBezTo>
                  <a:cubicBezTo>
                    <a:pt x="147" y="141"/>
                    <a:pt x="157" y="134"/>
                    <a:pt x="168" y="120"/>
                  </a:cubicBezTo>
                  <a:cubicBezTo>
                    <a:pt x="178" y="107"/>
                    <a:pt x="183" y="92"/>
                    <a:pt x="183" y="76"/>
                  </a:cubicBezTo>
                  <a:cubicBezTo>
                    <a:pt x="183" y="58"/>
                    <a:pt x="176" y="43"/>
                    <a:pt x="162" y="31"/>
                  </a:cubicBezTo>
                  <a:cubicBezTo>
                    <a:pt x="155" y="25"/>
                    <a:pt x="148" y="21"/>
                    <a:pt x="139" y="18"/>
                  </a:cubicBezTo>
                  <a:cubicBezTo>
                    <a:pt x="131" y="15"/>
                    <a:pt x="122" y="13"/>
                    <a:pt x="113" y="13"/>
                  </a:cubicBezTo>
                  <a:cubicBezTo>
                    <a:pt x="108" y="13"/>
                    <a:pt x="108" y="13"/>
                    <a:pt x="108" y="13"/>
                  </a:cubicBezTo>
                  <a:cubicBezTo>
                    <a:pt x="105" y="13"/>
                    <a:pt x="105" y="13"/>
                    <a:pt x="105" y="13"/>
                  </a:cubicBezTo>
                  <a:cubicBezTo>
                    <a:pt x="81" y="16"/>
                    <a:pt x="60" y="26"/>
                    <a:pt x="43" y="44"/>
                  </a:cubicBezTo>
                  <a:cubicBezTo>
                    <a:pt x="26" y="62"/>
                    <a:pt x="17" y="82"/>
                    <a:pt x="17" y="105"/>
                  </a:cubicBezTo>
                  <a:cubicBezTo>
                    <a:pt x="17" y="126"/>
                    <a:pt x="24" y="142"/>
                    <a:pt x="38" y="155"/>
                  </a:cubicBezTo>
                  <a:cubicBezTo>
                    <a:pt x="53" y="169"/>
                    <a:pt x="73" y="176"/>
                    <a:pt x="99" y="176"/>
                  </a:cubicBezTo>
                  <a:cubicBezTo>
                    <a:pt x="115" y="176"/>
                    <a:pt x="131" y="173"/>
                    <a:pt x="145" y="166"/>
                  </a:cubicBezTo>
                  <a:cubicBezTo>
                    <a:pt x="152" y="164"/>
                    <a:pt x="160" y="159"/>
                    <a:pt x="170" y="152"/>
                  </a:cubicBezTo>
                  <a:cubicBezTo>
                    <a:pt x="178" y="157"/>
                    <a:pt x="178" y="157"/>
                    <a:pt x="178" y="157"/>
                  </a:cubicBezTo>
                  <a:cubicBezTo>
                    <a:pt x="166" y="167"/>
                    <a:pt x="154" y="175"/>
                    <a:pt x="142" y="180"/>
                  </a:cubicBezTo>
                  <a:cubicBezTo>
                    <a:pt x="128" y="185"/>
                    <a:pt x="114" y="188"/>
                    <a:pt x="98" y="188"/>
                  </a:cubicBezTo>
                  <a:cubicBezTo>
                    <a:pt x="72" y="188"/>
                    <a:pt x="49" y="181"/>
                    <a:pt x="30" y="166"/>
                  </a:cubicBezTo>
                  <a:cubicBezTo>
                    <a:pt x="10" y="150"/>
                    <a:pt x="0" y="130"/>
                    <a:pt x="0" y="106"/>
                  </a:cubicBezTo>
                  <a:cubicBezTo>
                    <a:pt x="0" y="81"/>
                    <a:pt x="10" y="58"/>
                    <a:pt x="29" y="36"/>
                  </a:cubicBezTo>
                  <a:cubicBezTo>
                    <a:pt x="51" y="12"/>
                    <a:pt x="76" y="0"/>
                    <a:pt x="105" y="0"/>
                  </a:cubicBezTo>
                  <a:cubicBezTo>
                    <a:pt x="131" y="0"/>
                    <a:pt x="152" y="8"/>
                    <a:pt x="169" y="22"/>
                  </a:cubicBezTo>
                  <a:cubicBezTo>
                    <a:pt x="186" y="36"/>
                    <a:pt x="195" y="54"/>
                    <a:pt x="195" y="76"/>
                  </a:cubicBezTo>
                  <a:cubicBezTo>
                    <a:pt x="195" y="85"/>
                    <a:pt x="193" y="94"/>
                    <a:pt x="191" y="103"/>
                  </a:cubicBezTo>
                  <a:close/>
                  <a:moveTo>
                    <a:pt x="121" y="52"/>
                  </a:moveTo>
                  <a:cubicBezTo>
                    <a:pt x="119" y="51"/>
                    <a:pt x="117" y="51"/>
                    <a:pt x="115" y="51"/>
                  </a:cubicBezTo>
                  <a:cubicBezTo>
                    <a:pt x="108" y="51"/>
                    <a:pt x="101" y="55"/>
                    <a:pt x="93" y="64"/>
                  </a:cubicBezTo>
                  <a:cubicBezTo>
                    <a:pt x="86" y="72"/>
                    <a:pt x="80" y="81"/>
                    <a:pt x="75" y="92"/>
                  </a:cubicBezTo>
                  <a:cubicBezTo>
                    <a:pt x="73" y="98"/>
                    <a:pt x="71" y="104"/>
                    <a:pt x="69" y="109"/>
                  </a:cubicBezTo>
                  <a:cubicBezTo>
                    <a:pt x="67" y="116"/>
                    <a:pt x="66" y="122"/>
                    <a:pt x="66" y="127"/>
                  </a:cubicBezTo>
                  <a:cubicBezTo>
                    <a:pt x="66" y="130"/>
                    <a:pt x="66" y="133"/>
                    <a:pt x="67" y="136"/>
                  </a:cubicBezTo>
                  <a:cubicBezTo>
                    <a:pt x="69" y="138"/>
                    <a:pt x="71" y="140"/>
                    <a:pt x="74" y="141"/>
                  </a:cubicBezTo>
                  <a:cubicBezTo>
                    <a:pt x="77" y="142"/>
                    <a:pt x="80" y="143"/>
                    <a:pt x="83" y="143"/>
                  </a:cubicBezTo>
                  <a:cubicBezTo>
                    <a:pt x="92" y="143"/>
                    <a:pt x="100" y="137"/>
                    <a:pt x="107" y="124"/>
                  </a:cubicBezTo>
                  <a:cubicBezTo>
                    <a:pt x="108" y="123"/>
                    <a:pt x="109" y="121"/>
                    <a:pt x="111" y="118"/>
                  </a:cubicBezTo>
                  <a:cubicBezTo>
                    <a:pt x="113" y="114"/>
                    <a:pt x="115" y="110"/>
                    <a:pt x="118" y="104"/>
                  </a:cubicBezTo>
                  <a:cubicBezTo>
                    <a:pt x="121" y="98"/>
                    <a:pt x="124" y="92"/>
                    <a:pt x="126" y="86"/>
                  </a:cubicBezTo>
                  <a:cubicBezTo>
                    <a:pt x="128" y="78"/>
                    <a:pt x="129" y="72"/>
                    <a:pt x="129" y="67"/>
                  </a:cubicBezTo>
                  <a:cubicBezTo>
                    <a:pt x="129" y="63"/>
                    <a:pt x="129" y="60"/>
                    <a:pt x="127" y="58"/>
                  </a:cubicBezTo>
                  <a:cubicBezTo>
                    <a:pt x="126" y="55"/>
                    <a:pt x="124" y="54"/>
                    <a:pt x="121" y="5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80" name="Group 379"/>
            <p:cNvGrpSpPr/>
            <p:nvPr/>
          </p:nvGrpSpPr>
          <p:grpSpPr>
            <a:xfrm>
              <a:off x="7449596" y="4422995"/>
              <a:ext cx="302471" cy="255374"/>
              <a:chOff x="2272260" y="2456027"/>
              <a:chExt cx="699186" cy="590317"/>
            </a:xfrm>
            <a:solidFill>
              <a:schemeClr val="accent3"/>
            </a:solidFill>
          </p:grpSpPr>
          <p:sp>
            <p:nvSpPr>
              <p:cNvPr id="381" name="Freeform 83"/>
              <p:cNvSpPr>
                <a:spLocks/>
              </p:cNvSpPr>
              <p:nvPr/>
            </p:nvSpPr>
            <p:spPr bwMode="auto">
              <a:xfrm>
                <a:off x="2272260" y="2743928"/>
                <a:ext cx="455640" cy="302416"/>
              </a:xfrm>
              <a:custGeom>
                <a:avLst/>
                <a:gdLst>
                  <a:gd name="T0" fmla="*/ 239 w 239"/>
                  <a:gd name="T1" fmla="*/ 159 h 159"/>
                  <a:gd name="T2" fmla="*/ 120 w 239"/>
                  <a:gd name="T3" fmla="*/ 0 h 159"/>
                  <a:gd name="T4" fmla="*/ 0 w 239"/>
                  <a:gd name="T5" fmla="*/ 159 h 159"/>
                  <a:gd name="T6" fmla="*/ 239 w 239"/>
                  <a:gd name="T7" fmla="*/ 159 h 159"/>
                </a:gdLst>
                <a:ahLst/>
                <a:cxnLst>
                  <a:cxn ang="0">
                    <a:pos x="T0" y="T1"/>
                  </a:cxn>
                  <a:cxn ang="0">
                    <a:pos x="T2" y="T3"/>
                  </a:cxn>
                  <a:cxn ang="0">
                    <a:pos x="T4" y="T5"/>
                  </a:cxn>
                  <a:cxn ang="0">
                    <a:pos x="T6" y="T7"/>
                  </a:cxn>
                </a:cxnLst>
                <a:rect l="0" t="0" r="r" b="b"/>
                <a:pathLst>
                  <a:path w="239" h="159">
                    <a:moveTo>
                      <a:pt x="239" y="159"/>
                    </a:moveTo>
                    <a:cubicBezTo>
                      <a:pt x="239" y="71"/>
                      <a:pt x="186" y="0"/>
                      <a:pt x="120" y="0"/>
                    </a:cubicBezTo>
                    <a:cubicBezTo>
                      <a:pt x="54" y="0"/>
                      <a:pt x="0" y="71"/>
                      <a:pt x="0" y="159"/>
                    </a:cubicBezTo>
                    <a:lnTo>
                      <a:pt x="239" y="1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2" name="Oval 84"/>
              <p:cNvSpPr>
                <a:spLocks noChangeArrowheads="1"/>
              </p:cNvSpPr>
              <p:nvPr/>
            </p:nvSpPr>
            <p:spPr bwMode="auto">
              <a:xfrm>
                <a:off x="2363388" y="2456027"/>
                <a:ext cx="266933" cy="26693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3" name="Freeform 85"/>
              <p:cNvSpPr>
                <a:spLocks/>
              </p:cNvSpPr>
              <p:nvPr/>
            </p:nvSpPr>
            <p:spPr bwMode="auto">
              <a:xfrm>
                <a:off x="2659353" y="2743928"/>
                <a:ext cx="312093" cy="302416"/>
              </a:xfrm>
              <a:custGeom>
                <a:avLst/>
                <a:gdLst>
                  <a:gd name="T0" fmla="*/ 45 w 164"/>
                  <a:gd name="T1" fmla="*/ 0 h 159"/>
                  <a:gd name="T2" fmla="*/ 0 w 164"/>
                  <a:gd name="T3" fmla="*/ 11 h 159"/>
                  <a:gd name="T4" fmla="*/ 76 w 164"/>
                  <a:gd name="T5" fmla="*/ 159 h 159"/>
                  <a:gd name="T6" fmla="*/ 164 w 164"/>
                  <a:gd name="T7" fmla="*/ 159 h 159"/>
                  <a:gd name="T8" fmla="*/ 45 w 164"/>
                  <a:gd name="T9" fmla="*/ 0 h 159"/>
                </a:gdLst>
                <a:ahLst/>
                <a:cxnLst>
                  <a:cxn ang="0">
                    <a:pos x="T0" y="T1"/>
                  </a:cxn>
                  <a:cxn ang="0">
                    <a:pos x="T2" y="T3"/>
                  </a:cxn>
                  <a:cxn ang="0">
                    <a:pos x="T4" y="T5"/>
                  </a:cxn>
                  <a:cxn ang="0">
                    <a:pos x="T6" y="T7"/>
                  </a:cxn>
                  <a:cxn ang="0">
                    <a:pos x="T8" y="T9"/>
                  </a:cxn>
                </a:cxnLst>
                <a:rect l="0" t="0" r="r" b="b"/>
                <a:pathLst>
                  <a:path w="164" h="159">
                    <a:moveTo>
                      <a:pt x="45" y="0"/>
                    </a:moveTo>
                    <a:cubicBezTo>
                      <a:pt x="29" y="0"/>
                      <a:pt x="14" y="4"/>
                      <a:pt x="0" y="11"/>
                    </a:cubicBezTo>
                    <a:cubicBezTo>
                      <a:pt x="45" y="35"/>
                      <a:pt x="76" y="92"/>
                      <a:pt x="76" y="159"/>
                    </a:cubicBezTo>
                    <a:cubicBezTo>
                      <a:pt x="164" y="159"/>
                      <a:pt x="164" y="159"/>
                      <a:pt x="164" y="159"/>
                    </a:cubicBezTo>
                    <a:cubicBezTo>
                      <a:pt x="164" y="71"/>
                      <a:pt x="111" y="0"/>
                      <a:pt x="4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4" name="Freeform 86"/>
              <p:cNvSpPr>
                <a:spLocks/>
              </p:cNvSpPr>
              <p:nvPr/>
            </p:nvSpPr>
            <p:spPr bwMode="auto">
              <a:xfrm>
                <a:off x="2656933" y="2456027"/>
                <a:ext cx="217740" cy="266933"/>
              </a:xfrm>
              <a:custGeom>
                <a:avLst/>
                <a:gdLst>
                  <a:gd name="T0" fmla="*/ 26 w 114"/>
                  <a:gd name="T1" fmla="*/ 70 h 140"/>
                  <a:gd name="T2" fmla="*/ 0 w 114"/>
                  <a:gd name="T3" fmla="*/ 124 h 140"/>
                  <a:gd name="T4" fmla="*/ 44 w 114"/>
                  <a:gd name="T5" fmla="*/ 140 h 140"/>
                  <a:gd name="T6" fmla="*/ 114 w 114"/>
                  <a:gd name="T7" fmla="*/ 70 h 140"/>
                  <a:gd name="T8" fmla="*/ 44 w 114"/>
                  <a:gd name="T9" fmla="*/ 0 h 140"/>
                  <a:gd name="T10" fmla="*/ 0 w 114"/>
                  <a:gd name="T11" fmla="*/ 15 h 140"/>
                  <a:gd name="T12" fmla="*/ 26 w 114"/>
                  <a:gd name="T13" fmla="*/ 70 h 140"/>
                </a:gdLst>
                <a:ahLst/>
                <a:cxnLst>
                  <a:cxn ang="0">
                    <a:pos x="T0" y="T1"/>
                  </a:cxn>
                  <a:cxn ang="0">
                    <a:pos x="T2" y="T3"/>
                  </a:cxn>
                  <a:cxn ang="0">
                    <a:pos x="T4" y="T5"/>
                  </a:cxn>
                  <a:cxn ang="0">
                    <a:pos x="T6" y="T7"/>
                  </a:cxn>
                  <a:cxn ang="0">
                    <a:pos x="T8" y="T9"/>
                  </a:cxn>
                  <a:cxn ang="0">
                    <a:pos x="T10" y="T11"/>
                  </a:cxn>
                  <a:cxn ang="0">
                    <a:pos x="T12" y="T13"/>
                  </a:cxn>
                </a:cxnLst>
                <a:rect l="0" t="0" r="r" b="b"/>
                <a:pathLst>
                  <a:path w="114" h="140">
                    <a:moveTo>
                      <a:pt x="26" y="70"/>
                    </a:moveTo>
                    <a:cubicBezTo>
                      <a:pt x="26" y="92"/>
                      <a:pt x="16" y="111"/>
                      <a:pt x="0" y="124"/>
                    </a:cubicBezTo>
                    <a:cubicBezTo>
                      <a:pt x="12" y="134"/>
                      <a:pt x="27" y="140"/>
                      <a:pt x="44" y="140"/>
                    </a:cubicBezTo>
                    <a:cubicBezTo>
                      <a:pt x="83" y="140"/>
                      <a:pt x="114" y="108"/>
                      <a:pt x="114" y="70"/>
                    </a:cubicBezTo>
                    <a:cubicBezTo>
                      <a:pt x="114" y="31"/>
                      <a:pt x="83" y="0"/>
                      <a:pt x="44" y="0"/>
                    </a:cubicBezTo>
                    <a:cubicBezTo>
                      <a:pt x="27" y="0"/>
                      <a:pt x="12" y="5"/>
                      <a:pt x="0" y="15"/>
                    </a:cubicBezTo>
                    <a:cubicBezTo>
                      <a:pt x="16" y="28"/>
                      <a:pt x="26" y="48"/>
                      <a:pt x="26"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pic>
        <p:nvPicPr>
          <p:cNvPr id="2" name="1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95882" y="6059110"/>
            <a:ext cx="487363" cy="487363"/>
          </a:xfrm>
          <a:prstGeom prst="rect">
            <a:avLst/>
          </a:prstGeom>
        </p:spPr>
      </p:pic>
    </p:spTree>
    <p:extLst>
      <p:ext uri="{BB962C8B-B14F-4D97-AF65-F5344CB8AC3E}">
        <p14:creationId xmlns:p14="http://schemas.microsoft.com/office/powerpoint/2010/main" val="4018430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par>
                                <p:cTn id="10" presetID="16" presetClass="entr" presetSubtype="21" fill="hold" grpId="0" nodeType="withEffect">
                                  <p:stCondLst>
                                    <p:cond delay="0"/>
                                  </p:stCondLst>
                                  <p:childTnLst>
                                    <p:set>
                                      <p:cBhvr>
                                        <p:cTn id="11" dur="1" fill="hold">
                                          <p:stCondLst>
                                            <p:cond delay="0"/>
                                          </p:stCondLst>
                                        </p:cTn>
                                        <p:tgtEl>
                                          <p:spTgt spid="438"/>
                                        </p:tgtEl>
                                        <p:attrNameLst>
                                          <p:attrName>style.visibility</p:attrName>
                                        </p:attrNameLst>
                                      </p:cBhvr>
                                      <p:to>
                                        <p:strVal val="visible"/>
                                      </p:to>
                                    </p:set>
                                    <p:animEffect transition="in" filter="barn(inVertical)">
                                      <p:cBhvr>
                                        <p:cTn id="12" dur="1000"/>
                                        <p:tgtEl>
                                          <p:spTgt spid="438"/>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2"/>
                    </p:tgtEl>
                  </p:cond>
                </p:stCondLst>
                <p:endSync evt="end" delay="0">
                  <p:rtn val="all"/>
                </p:endSync>
                <p:childTnLst>
                  <p:par>
                    <p:cTn id="14" fill="hold">
                      <p:stCondLst>
                        <p:cond delay="0"/>
                      </p:stCondLst>
                      <p:childTnLst>
                        <p:par>
                          <p:cTn id="15" fill="hold">
                            <p:stCondLst>
                              <p:cond delay="0"/>
                            </p:stCondLst>
                            <p:childTnLst>
                              <p:par>
                                <p:cTn id="16" presetID="1" presetClass="mediacall" presetSubtype="0" fill="hold" nodeType="clickEffect">
                                  <p:stCondLst>
                                    <p:cond delay="0"/>
                                  </p:stCondLst>
                                  <p:childTnLst>
                                    <p:cmd type="call" cmd="playFrom(0.0)">
                                      <p:cBhvr>
                                        <p:cTn id="17" dur="24049" fill="hold"/>
                                        <p:tgtEl>
                                          <p:spTgt spid="2"/>
                                        </p:tgtEl>
                                      </p:cBhvr>
                                    </p:cmd>
                                  </p:childTnLst>
                                </p:cTn>
                              </p:par>
                            </p:childTnLst>
                          </p:cTn>
                        </p:par>
                      </p:childTnLst>
                    </p:cTn>
                  </p:par>
                </p:childTnLst>
              </p:cTn>
              <p:nextCondLst>
                <p:cond evt="onClick" delay="0">
                  <p:tgtEl>
                    <p:spTgt spid="2"/>
                  </p:tgtEl>
                </p:cond>
              </p:nextCondLst>
            </p:seq>
            <p:audio>
              <p:cMediaNode vol="80000">
                <p:cTn id="18" fill="hold" display="0">
                  <p:stCondLst>
                    <p:cond delay="indefinite"/>
                  </p:stCondLst>
                  <p:endCondLst>
                    <p:cond evt="onStopAudio" delay="0">
                      <p:tgtEl>
                        <p:sldTgt/>
                      </p:tgtEl>
                    </p:cond>
                  </p:endCondLst>
                </p:cTn>
                <p:tgtEl>
                  <p:spTgt spid="2"/>
                </p:tgtEl>
              </p:cMediaNode>
            </p:audio>
          </p:childTnLst>
        </p:cTn>
      </p:par>
    </p:tnLst>
    <p:bldLst>
      <p:bldP spid="43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t="739" b="739"/>
          <a:stretch>
            <a:fillRect/>
          </a:stretch>
        </p:blipFill>
        <p:spPr>
          <a:xfrm>
            <a:off x="300148" y="1677819"/>
            <a:ext cx="4307021" cy="26139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6" name="Text Placeholder 5"/>
          <p:cNvSpPr>
            <a:spLocks noGrp="1"/>
          </p:cNvSpPr>
          <p:nvPr>
            <p:ph type="body" sz="quarter" idx="18"/>
          </p:nvPr>
        </p:nvSpPr>
        <p:spPr>
          <a:xfrm>
            <a:off x="4883799" y="2092882"/>
            <a:ext cx="3430795" cy="755867"/>
          </a:xfrm>
        </p:spPr>
        <p:txBody>
          <a:bodyPr>
            <a:noAutofit/>
          </a:bodyPr>
          <a:lstStyle/>
          <a:p>
            <a:pPr>
              <a:lnSpc>
                <a:spcPct val="120000"/>
              </a:lnSpc>
            </a:pPr>
            <a:r>
              <a:rPr lang="zh-CN" altLang="en-US" sz="3600" dirty="0">
                <a:latin typeface="阿里汉仪智能黑体" panose="00020600040101010101" pitchFamily="18" charset="-122"/>
                <a:ea typeface="阿里汉仪智能黑体" panose="00020600040101010101" pitchFamily="18" charset="-122"/>
              </a:rPr>
              <a:t>我们对博物馆的定义是什么？</a:t>
            </a:r>
            <a:endParaRPr lang="id-ID" sz="3600" dirty="0">
              <a:latin typeface="阿里汉仪智能黑体" panose="00020600040101010101" pitchFamily="18" charset="-122"/>
              <a:ea typeface="阿里汉仪智能黑体" panose="00020600040101010101" pitchFamily="18" charset="-122"/>
            </a:endParaRPr>
          </a:p>
        </p:txBody>
      </p:sp>
      <p:sp>
        <p:nvSpPr>
          <p:cNvPr id="11" name="Rectangle 10"/>
          <p:cNvSpPr/>
          <p:nvPr/>
        </p:nvSpPr>
        <p:spPr>
          <a:xfrm>
            <a:off x="4804667" y="4192520"/>
            <a:ext cx="4419904" cy="653769"/>
          </a:xfrm>
          <a:prstGeom prst="rect">
            <a:avLst/>
          </a:prstGeom>
        </p:spPr>
        <p:txBody>
          <a:bodyPr wrap="square">
            <a:spAutoFit/>
          </a:bodyPr>
          <a:lstStyle/>
          <a:p>
            <a:pPr lvl="0">
              <a:lnSpc>
                <a:spcPct val="114000"/>
              </a:lnSpc>
              <a:defRPr/>
            </a:pPr>
            <a:r>
              <a:rPr lang="zh-CN" altLang="en-US" sz="1600" dirty="0">
                <a:solidFill>
                  <a:srgbClr val="ABA8A8"/>
                </a:solidFill>
                <a:latin typeface="MS Reference Sans Serif" panose="020B0604030504040204" pitchFamily="34" charset="0"/>
                <a:cs typeface="Calibri"/>
              </a:rPr>
              <a:t>或者说，我们心目中的博物馆，是什么样子的？人们是怀着什么样的心情，走进博物馆的？</a:t>
            </a:r>
            <a:endParaRPr lang="id-ID" sz="1600" dirty="0">
              <a:solidFill>
                <a:srgbClr val="ABA8A8"/>
              </a:solidFill>
              <a:latin typeface="MS Reference Sans Serif" panose="020B0604030504040204" pitchFamily="34" charset="0"/>
              <a:cs typeface="Calibri"/>
            </a:endParaRPr>
          </a:p>
        </p:txBody>
      </p:sp>
      <p:sp>
        <p:nvSpPr>
          <p:cNvPr id="14" name="Freeform: Shape 13"/>
          <p:cNvSpPr/>
          <p:nvPr/>
        </p:nvSpPr>
        <p:spPr>
          <a:xfrm rot="10800000" flipV="1">
            <a:off x="6869998" y="1677819"/>
            <a:ext cx="2189671" cy="2113532"/>
          </a:xfrm>
          <a:custGeom>
            <a:avLst/>
            <a:gdLst>
              <a:gd name="connsiteX0" fmla="*/ 2189670 w 2189670"/>
              <a:gd name="connsiteY0" fmla="*/ 0 h 2113532"/>
              <a:gd name="connsiteX1" fmla="*/ 0 w 2189670"/>
              <a:gd name="connsiteY1" fmla="*/ 0 h 2113532"/>
              <a:gd name="connsiteX2" fmla="*/ 0 w 2189670"/>
              <a:gd name="connsiteY2" fmla="*/ 2113532 h 2113532"/>
              <a:gd name="connsiteX3" fmla="*/ 2189670 w 2189670"/>
              <a:gd name="connsiteY3" fmla="*/ 2113532 h 2113532"/>
              <a:gd name="connsiteX4" fmla="*/ 2189670 w 2189670"/>
              <a:gd name="connsiteY4" fmla="*/ 1807870 h 2113532"/>
              <a:gd name="connsiteX5" fmla="*/ 2090371 w 2189670"/>
              <a:gd name="connsiteY5" fmla="*/ 1807870 h 2113532"/>
              <a:gd name="connsiteX6" fmla="*/ 2090371 w 2189670"/>
              <a:gd name="connsiteY6" fmla="*/ 2023069 h 2113532"/>
              <a:gd name="connsiteX7" fmla="*/ 99300 w 2189670"/>
              <a:gd name="connsiteY7" fmla="*/ 2023069 h 2113532"/>
              <a:gd name="connsiteX8" fmla="*/ 99300 w 2189670"/>
              <a:gd name="connsiteY8" fmla="*/ 90463 h 2113532"/>
              <a:gd name="connsiteX9" fmla="*/ 2090371 w 2189670"/>
              <a:gd name="connsiteY9" fmla="*/ 90463 h 2113532"/>
              <a:gd name="connsiteX10" fmla="*/ 2090371 w 2189670"/>
              <a:gd name="connsiteY10" fmla="*/ 316081 h 2113532"/>
              <a:gd name="connsiteX11" fmla="*/ 2189670 w 2189670"/>
              <a:gd name="connsiteY11" fmla="*/ 316081 h 2113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9670" h="2113532">
                <a:moveTo>
                  <a:pt x="2189670" y="0"/>
                </a:moveTo>
                <a:lnTo>
                  <a:pt x="0" y="0"/>
                </a:lnTo>
                <a:lnTo>
                  <a:pt x="0" y="2113532"/>
                </a:lnTo>
                <a:lnTo>
                  <a:pt x="2189670" y="2113532"/>
                </a:lnTo>
                <a:lnTo>
                  <a:pt x="2189670" y="1807870"/>
                </a:lnTo>
                <a:lnTo>
                  <a:pt x="2090371" y="1807870"/>
                </a:lnTo>
                <a:lnTo>
                  <a:pt x="2090371" y="2023069"/>
                </a:lnTo>
                <a:lnTo>
                  <a:pt x="99300" y="2023069"/>
                </a:lnTo>
                <a:lnTo>
                  <a:pt x="99300" y="90463"/>
                </a:lnTo>
                <a:lnTo>
                  <a:pt x="2090371" y="90463"/>
                </a:lnTo>
                <a:lnTo>
                  <a:pt x="2090371" y="316081"/>
                </a:lnTo>
                <a:lnTo>
                  <a:pt x="2189670" y="31608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2" name="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90794" y="6085986"/>
            <a:ext cx="487363" cy="487363"/>
          </a:xfrm>
          <a:prstGeom prst="rect">
            <a:avLst/>
          </a:prstGeom>
        </p:spPr>
      </p:pic>
    </p:spTree>
    <p:extLst>
      <p:ext uri="{BB962C8B-B14F-4D97-AF65-F5344CB8AC3E}">
        <p14:creationId xmlns:p14="http://schemas.microsoft.com/office/powerpoint/2010/main" val="1721680727"/>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right)">
                                      <p:cBhvr>
                                        <p:cTn id="7" dur="500"/>
                                        <p:tgtEl>
                                          <p:spTgt spid="1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6410" fill="hold"/>
                                        <p:tgtEl>
                                          <p:spTgt spid="2"/>
                                        </p:tgtEl>
                                      </p:cBhvr>
                                    </p:cmd>
                                  </p:childTnLst>
                                </p:cTn>
                              </p:par>
                            </p:childTnLst>
                          </p:cTn>
                        </p:par>
                      </p:childTnLst>
                    </p:cTn>
                  </p:par>
                </p:childTnLst>
              </p:cTn>
              <p:nextCondLst>
                <p:cond evt="onClick" delay="0">
                  <p:tgtEl>
                    <p:spTgt spid="2"/>
                  </p:tgtEl>
                </p:cond>
              </p:nextCondLst>
            </p:seq>
            <p:audio>
              <p:cMediaNode vol="80000">
                <p:cTn id="17" fill="hold" display="0">
                  <p:stCondLst>
                    <p:cond delay="indefinite"/>
                  </p:stCondLst>
                  <p:endCondLst>
                    <p:cond evt="onStopAudio" delay="0">
                      <p:tgtEl>
                        <p:sldTgt/>
                      </p:tgtEl>
                    </p:cond>
                  </p:endCondLst>
                </p:cTn>
                <p:tgtEl>
                  <p:spTgt spid="2"/>
                </p:tgtEl>
              </p:cMediaNode>
            </p:audio>
          </p:childTnLst>
        </p:cTn>
      </p:par>
    </p:tnLst>
    <p:bldLst>
      <p:bldP spid="11" grpId="0"/>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a:spLocks/>
          </p:cNvSpPr>
          <p:nvPr/>
        </p:nvSpPr>
        <p:spPr>
          <a:xfrm>
            <a:off x="614184" y="990734"/>
            <a:ext cx="8229600" cy="484744"/>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1700" dirty="0" smtClean="0">
                <a:solidFill>
                  <a:schemeClr val="bg1">
                    <a:lumMod val="65000"/>
                  </a:schemeClr>
                </a:solidFill>
                <a:latin typeface="+mn-lt"/>
              </a:rPr>
              <a:t>下面是从网络上收集整理的用户不同的想法：</a:t>
            </a:r>
            <a:endParaRPr lang="en-US" sz="1700" b="1" dirty="0">
              <a:solidFill>
                <a:schemeClr val="accent2"/>
              </a:solidFill>
              <a:latin typeface="+mn-lt"/>
            </a:endParaRPr>
          </a:p>
        </p:txBody>
      </p:sp>
      <p:cxnSp>
        <p:nvCxnSpPr>
          <p:cNvPr id="54" name="Straight Connector 53"/>
          <p:cNvCxnSpPr/>
          <p:nvPr/>
        </p:nvCxnSpPr>
        <p:spPr>
          <a:xfrm>
            <a:off x="2448971" y="1962213"/>
            <a:ext cx="0" cy="383501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613513" y="2867721"/>
            <a:ext cx="1628568" cy="1160213"/>
            <a:chOff x="522964" y="2876157"/>
            <a:chExt cx="1480516" cy="870160"/>
          </a:xfrm>
        </p:grpSpPr>
        <p:sp>
          <p:nvSpPr>
            <p:cNvPr id="77" name="Content Placeholder 2"/>
            <p:cNvSpPr txBox="1">
              <a:spLocks/>
            </p:cNvSpPr>
            <p:nvPr/>
          </p:nvSpPr>
          <p:spPr>
            <a:xfrm>
              <a:off x="579425" y="2956827"/>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zh-CN" altLang="en-US" sz="4000" b="1" dirty="0" smtClean="0">
                  <a:solidFill>
                    <a:schemeClr val="accent1"/>
                  </a:solidFill>
                  <a:latin typeface="Source Sans Pro Black" pitchFamily="34" charset="0"/>
                </a:rPr>
                <a:t>庄重 </a:t>
              </a:r>
              <a:endParaRPr lang="en-US" sz="4000" b="1" dirty="0">
                <a:solidFill>
                  <a:schemeClr val="accent1"/>
                </a:solidFill>
                <a:latin typeface="Source Sans Pro Black" pitchFamily="34" charset="0"/>
              </a:endParaRPr>
            </a:p>
          </p:txBody>
        </p:sp>
        <p:sp>
          <p:nvSpPr>
            <p:cNvPr id="78" name="Content Placeholder 2"/>
            <p:cNvSpPr txBox="1">
              <a:spLocks/>
            </p:cNvSpPr>
            <p:nvPr/>
          </p:nvSpPr>
          <p:spPr>
            <a:xfrm>
              <a:off x="522964" y="3415524"/>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accent1"/>
                  </a:solidFill>
                </a:rPr>
                <a:t>S</a:t>
              </a:r>
              <a:r>
                <a:rPr lang="en-US" altLang="zh-CN" sz="2400" dirty="0" smtClean="0">
                  <a:solidFill>
                    <a:schemeClr val="accent1"/>
                  </a:solidFill>
                </a:rPr>
                <a:t>erious</a:t>
              </a:r>
              <a:endParaRPr lang="en-US" sz="2400" dirty="0">
                <a:solidFill>
                  <a:schemeClr val="accent1"/>
                </a:solidFill>
              </a:endParaRPr>
            </a:p>
          </p:txBody>
        </p:sp>
        <p:grpSp>
          <p:nvGrpSpPr>
            <p:cNvPr id="41" name="Group 40"/>
            <p:cNvGrpSpPr/>
            <p:nvPr/>
          </p:nvGrpSpPr>
          <p:grpSpPr>
            <a:xfrm>
              <a:off x="575409" y="2876157"/>
              <a:ext cx="1375625" cy="60855"/>
              <a:chOff x="2055030" y="1463669"/>
              <a:chExt cx="2304256" cy="544908"/>
            </a:xfrm>
          </p:grpSpPr>
          <p:sp>
            <p:nvSpPr>
              <p:cNvPr id="43" name="Rectangle 42"/>
              <p:cNvSpPr/>
              <p:nvPr/>
            </p:nvSpPr>
            <p:spPr>
              <a:xfrm>
                <a:off x="2055030" y="1463670"/>
                <a:ext cx="576064" cy="5449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Rectangle 43"/>
              <p:cNvSpPr/>
              <p:nvPr/>
            </p:nvSpPr>
            <p:spPr>
              <a:xfrm>
                <a:off x="2631094" y="1463670"/>
                <a:ext cx="576064" cy="544907"/>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000" dirty="0"/>
              </a:p>
            </p:txBody>
          </p:sp>
          <p:sp>
            <p:nvSpPr>
              <p:cNvPr id="45" name="Rectangle 44"/>
              <p:cNvSpPr/>
              <p:nvPr/>
            </p:nvSpPr>
            <p:spPr>
              <a:xfrm>
                <a:off x="3207158" y="1463669"/>
                <a:ext cx="576064" cy="54490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000" dirty="0"/>
              </a:p>
            </p:txBody>
          </p:sp>
          <p:sp>
            <p:nvSpPr>
              <p:cNvPr id="46" name="Rectangle 45"/>
              <p:cNvSpPr/>
              <p:nvPr/>
            </p:nvSpPr>
            <p:spPr>
              <a:xfrm>
                <a:off x="3783222" y="1463670"/>
                <a:ext cx="576064" cy="54490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000" dirty="0"/>
              </a:p>
            </p:txBody>
          </p:sp>
        </p:grpSp>
      </p:grpSp>
      <p:sp>
        <p:nvSpPr>
          <p:cNvPr id="5" name="文本框 4"/>
          <p:cNvSpPr txBox="1"/>
          <p:nvPr/>
        </p:nvSpPr>
        <p:spPr>
          <a:xfrm>
            <a:off x="2945424" y="1962213"/>
            <a:ext cx="4809392" cy="369332"/>
          </a:xfrm>
          <a:prstGeom prst="rect">
            <a:avLst/>
          </a:prstGeom>
          <a:noFill/>
        </p:spPr>
        <p:txBody>
          <a:bodyPr wrap="square" rtlCol="0">
            <a:spAutoFit/>
          </a:bodyPr>
          <a:lstStyle/>
          <a:p>
            <a:r>
              <a:rPr lang="zh-CN" altLang="en-US" dirty="0">
                <a:solidFill>
                  <a:srgbClr val="ABA8A8"/>
                </a:solidFill>
              </a:rPr>
              <a:t>博物馆是对历史和知识的系统整理、直观呈现。</a:t>
            </a:r>
          </a:p>
        </p:txBody>
      </p:sp>
      <p:sp>
        <p:nvSpPr>
          <p:cNvPr id="57" name="文本框 56"/>
          <p:cNvSpPr txBox="1"/>
          <p:nvPr/>
        </p:nvSpPr>
        <p:spPr>
          <a:xfrm>
            <a:off x="2945424" y="2607076"/>
            <a:ext cx="4809392" cy="1477328"/>
          </a:xfrm>
          <a:prstGeom prst="rect">
            <a:avLst/>
          </a:prstGeom>
          <a:noFill/>
        </p:spPr>
        <p:txBody>
          <a:bodyPr wrap="square" rtlCol="0">
            <a:spAutoFit/>
          </a:bodyPr>
          <a:lstStyle/>
          <a:p>
            <a:r>
              <a:rPr lang="zh-CN" altLang="en-US" dirty="0">
                <a:solidFill>
                  <a:srgbClr val="ABA8A8"/>
                </a:solidFill>
              </a:rPr>
              <a:t>博物馆，通常来说是按历史纵线进行整理，在各个时期的不同文化、史迹、文物，典型、有代表性，可以体现时代特征、当地特色</a:t>
            </a:r>
            <a:r>
              <a:rPr lang="zh-CN" altLang="en-US" dirty="0" smtClean="0">
                <a:solidFill>
                  <a:srgbClr val="ABA8A8"/>
                </a:solidFill>
              </a:rPr>
              <a:t>。若嬉闹对待，只会破坏了博物馆负责人背后的心思以及博物馆那份想要表达给你们的复杂的情感。</a:t>
            </a:r>
            <a:endParaRPr lang="zh-CN" altLang="en-US" dirty="0">
              <a:solidFill>
                <a:srgbClr val="ABA8A8"/>
              </a:solidFill>
            </a:endParaRPr>
          </a:p>
        </p:txBody>
      </p:sp>
      <p:pic>
        <p:nvPicPr>
          <p:cNvPr id="2" name="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2137" y="6139333"/>
            <a:ext cx="487363" cy="487363"/>
          </a:xfrm>
          <a:prstGeom prst="rect">
            <a:avLst/>
          </a:prstGeom>
        </p:spPr>
      </p:pic>
    </p:spTree>
    <p:extLst>
      <p:ext uri="{BB962C8B-B14F-4D97-AF65-F5344CB8AC3E}">
        <p14:creationId xmlns:p14="http://schemas.microsoft.com/office/powerpoint/2010/main" val="2343413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anim calcmode="lin" valueType="num">
                                      <p:cBhvr>
                                        <p:cTn id="12" dur="500" fill="hold"/>
                                        <p:tgtEl>
                                          <p:spTgt spid="6"/>
                                        </p:tgtEl>
                                        <p:attrNameLst>
                                          <p:attrName>ppt_x</p:attrName>
                                        </p:attrNameLst>
                                      </p:cBhvr>
                                      <p:tavLst>
                                        <p:tav tm="0">
                                          <p:val>
                                            <p:strVal val="#ppt_x"/>
                                          </p:val>
                                        </p:tav>
                                        <p:tav tm="100000">
                                          <p:val>
                                            <p:strVal val="#ppt_x"/>
                                          </p:val>
                                        </p:tav>
                                      </p:tavLst>
                                    </p:anim>
                                    <p:anim calcmode="lin" valueType="num">
                                      <p:cBhvr>
                                        <p:cTn id="13" dur="500" fill="hold"/>
                                        <p:tgtEl>
                                          <p:spTgt spid="6"/>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22" presetClass="entr" presetSubtype="4" fill="hold" nodeType="afterEffect">
                                  <p:stCondLst>
                                    <p:cond delay="0"/>
                                  </p:stCondLst>
                                  <p:childTnLst>
                                    <p:set>
                                      <p:cBhvr>
                                        <p:cTn id="16" dur="1" fill="hold">
                                          <p:stCondLst>
                                            <p:cond delay="0"/>
                                          </p:stCondLst>
                                        </p:cTn>
                                        <p:tgtEl>
                                          <p:spTgt spid="54"/>
                                        </p:tgtEl>
                                        <p:attrNameLst>
                                          <p:attrName>style.visibility</p:attrName>
                                        </p:attrNameLst>
                                      </p:cBhvr>
                                      <p:to>
                                        <p:strVal val="visible"/>
                                      </p:to>
                                    </p:set>
                                    <p:animEffect transition="in" filter="wipe(down)">
                                      <p:cBhvr>
                                        <p:cTn id="1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8" restart="whenNotActive" fill="hold" evtFilter="cancelBubble" nodeType="interactiveSeq">
                <p:stCondLst>
                  <p:cond evt="onClick" delay="0">
                    <p:tgtEl>
                      <p:spTgt spid="2"/>
                    </p:tgtEl>
                  </p:cond>
                </p:stCondLst>
                <p:endSync evt="end" delay="0">
                  <p:rtn val="all"/>
                </p:endSync>
                <p:childTnLst>
                  <p:par>
                    <p:cTn id="19" fill="hold">
                      <p:stCondLst>
                        <p:cond delay="0"/>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31944" fill="hold"/>
                                        <p:tgtEl>
                                          <p:spTgt spid="2"/>
                                        </p:tgtEl>
                                      </p:cBhvr>
                                    </p:cmd>
                                  </p:childTnLst>
                                </p:cTn>
                              </p:par>
                            </p:childTnLst>
                          </p:cTn>
                        </p:par>
                      </p:childTnLst>
                    </p:cTn>
                  </p:par>
                </p:childTnLst>
              </p:cTn>
              <p:nextCondLst>
                <p:cond evt="onClick" delay="0">
                  <p:tgtEl>
                    <p:spTgt spid="2"/>
                  </p:tgtEl>
                </p:cond>
              </p:nextCondLst>
            </p:seq>
            <p:audio>
              <p:cMediaNode vol="80000">
                <p:cTn id="23" fill="hold" display="0">
                  <p:stCondLst>
                    <p:cond delay="indefinite"/>
                  </p:stCondLst>
                  <p:endCondLst>
                    <p:cond evt="onStopAudio" delay="0">
                      <p:tgtEl>
                        <p:sldTgt/>
                      </p:tgtEl>
                    </p:cond>
                  </p:endCondLst>
                </p:cTn>
                <p:tgtEl>
                  <p:spTgt spid="2"/>
                </p:tgtEl>
              </p:cMediaNode>
            </p:audio>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Straight Connector 53"/>
          <p:cNvCxnSpPr/>
          <p:nvPr/>
        </p:nvCxnSpPr>
        <p:spPr>
          <a:xfrm>
            <a:off x="2448971" y="1962213"/>
            <a:ext cx="0" cy="383501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613513" y="2867721"/>
            <a:ext cx="1628568" cy="1160213"/>
            <a:chOff x="522964" y="2876157"/>
            <a:chExt cx="1480516" cy="870160"/>
          </a:xfrm>
        </p:grpSpPr>
        <p:sp>
          <p:nvSpPr>
            <p:cNvPr id="77" name="Content Placeholder 2"/>
            <p:cNvSpPr txBox="1">
              <a:spLocks/>
            </p:cNvSpPr>
            <p:nvPr/>
          </p:nvSpPr>
          <p:spPr>
            <a:xfrm>
              <a:off x="579425" y="2956827"/>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zh-CN" altLang="en-US" sz="4000" b="1" dirty="0" smtClean="0">
                  <a:solidFill>
                    <a:schemeClr val="accent4"/>
                  </a:solidFill>
                  <a:latin typeface="Source Sans Pro Black" pitchFamily="34" charset="0"/>
                </a:rPr>
                <a:t>尊敬</a:t>
              </a:r>
              <a:endParaRPr lang="en-US" sz="4000" b="1" dirty="0">
                <a:solidFill>
                  <a:schemeClr val="accent4"/>
                </a:solidFill>
                <a:latin typeface="Source Sans Pro Black" pitchFamily="34" charset="0"/>
              </a:endParaRPr>
            </a:p>
          </p:txBody>
        </p:sp>
        <p:sp>
          <p:nvSpPr>
            <p:cNvPr id="78" name="Content Placeholder 2"/>
            <p:cNvSpPr txBox="1">
              <a:spLocks/>
            </p:cNvSpPr>
            <p:nvPr/>
          </p:nvSpPr>
          <p:spPr>
            <a:xfrm>
              <a:off x="522964" y="3415524"/>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dirty="0" smtClean="0">
                  <a:solidFill>
                    <a:schemeClr val="accent4"/>
                  </a:solidFill>
                </a:rPr>
                <a:t>R</a:t>
              </a:r>
              <a:r>
                <a:rPr lang="en-US" altLang="zh-CN" sz="2400" dirty="0" smtClean="0">
                  <a:solidFill>
                    <a:schemeClr val="accent4"/>
                  </a:solidFill>
                </a:rPr>
                <a:t>espect</a:t>
              </a:r>
              <a:endParaRPr lang="en-US" sz="2400" dirty="0">
                <a:solidFill>
                  <a:schemeClr val="accent4"/>
                </a:solidFill>
              </a:endParaRPr>
            </a:p>
          </p:txBody>
        </p:sp>
        <p:grpSp>
          <p:nvGrpSpPr>
            <p:cNvPr id="41" name="Group 40"/>
            <p:cNvGrpSpPr/>
            <p:nvPr/>
          </p:nvGrpSpPr>
          <p:grpSpPr>
            <a:xfrm>
              <a:off x="575409" y="2876157"/>
              <a:ext cx="1375625" cy="60855"/>
              <a:chOff x="2055030" y="1463669"/>
              <a:chExt cx="2304256" cy="544908"/>
            </a:xfrm>
          </p:grpSpPr>
          <p:sp>
            <p:nvSpPr>
              <p:cNvPr id="43" name="Rectangle 42"/>
              <p:cNvSpPr/>
              <p:nvPr/>
            </p:nvSpPr>
            <p:spPr>
              <a:xfrm>
                <a:off x="2055030" y="1463670"/>
                <a:ext cx="576064" cy="5449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Rectangle 43"/>
              <p:cNvSpPr/>
              <p:nvPr/>
            </p:nvSpPr>
            <p:spPr>
              <a:xfrm>
                <a:off x="2631094" y="1463670"/>
                <a:ext cx="576064" cy="544907"/>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000" dirty="0"/>
              </a:p>
            </p:txBody>
          </p:sp>
          <p:sp>
            <p:nvSpPr>
              <p:cNvPr id="45" name="Rectangle 44"/>
              <p:cNvSpPr/>
              <p:nvPr/>
            </p:nvSpPr>
            <p:spPr>
              <a:xfrm>
                <a:off x="3207158" y="1463669"/>
                <a:ext cx="576064" cy="54490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000" dirty="0"/>
              </a:p>
            </p:txBody>
          </p:sp>
          <p:sp>
            <p:nvSpPr>
              <p:cNvPr id="46" name="Rectangle 45"/>
              <p:cNvSpPr/>
              <p:nvPr/>
            </p:nvSpPr>
            <p:spPr>
              <a:xfrm>
                <a:off x="3783222" y="1463670"/>
                <a:ext cx="576064" cy="54490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000" dirty="0"/>
              </a:p>
            </p:txBody>
          </p:sp>
        </p:grpSp>
      </p:grpSp>
      <p:sp>
        <p:nvSpPr>
          <p:cNvPr id="5" name="文本框 4"/>
          <p:cNvSpPr txBox="1"/>
          <p:nvPr/>
        </p:nvSpPr>
        <p:spPr>
          <a:xfrm>
            <a:off x="2945424" y="1962213"/>
            <a:ext cx="4809392" cy="369332"/>
          </a:xfrm>
          <a:prstGeom prst="rect">
            <a:avLst/>
          </a:prstGeom>
          <a:noFill/>
        </p:spPr>
        <p:txBody>
          <a:bodyPr wrap="square" rtlCol="0">
            <a:spAutoFit/>
          </a:bodyPr>
          <a:lstStyle/>
          <a:p>
            <a:r>
              <a:rPr lang="zh-CN" altLang="en-US" dirty="0">
                <a:solidFill>
                  <a:srgbClr val="ABA8A8"/>
                </a:solidFill>
              </a:rPr>
              <a:t>博物馆里盛纳着文化的血脉</a:t>
            </a:r>
          </a:p>
        </p:txBody>
      </p:sp>
      <p:sp>
        <p:nvSpPr>
          <p:cNvPr id="57" name="文本框 56"/>
          <p:cNvSpPr txBox="1"/>
          <p:nvPr/>
        </p:nvSpPr>
        <p:spPr>
          <a:xfrm>
            <a:off x="2945424" y="2607076"/>
            <a:ext cx="4809392" cy="1477328"/>
          </a:xfrm>
          <a:prstGeom prst="rect">
            <a:avLst/>
          </a:prstGeom>
          <a:noFill/>
        </p:spPr>
        <p:txBody>
          <a:bodyPr wrap="square" rtlCol="0">
            <a:spAutoFit/>
          </a:bodyPr>
          <a:lstStyle/>
          <a:p>
            <a:r>
              <a:rPr lang="zh-CN" altLang="en-US" dirty="0" smtClean="0">
                <a:solidFill>
                  <a:srgbClr val="ABA8A8"/>
                </a:solidFill>
              </a:rPr>
              <a:t>如果去到博物馆仅观其物，不思其意，又何必去呢？穿上古代长衫，用着古代器物就能代表一个人有了文艺素养了吗？博物馆每样被收藏的器物的背后都有或大或小的故事，而这故事便是蕴含着最为珍贵的文化血脉。</a:t>
            </a:r>
            <a:endParaRPr lang="zh-CN" altLang="en-US" dirty="0">
              <a:solidFill>
                <a:srgbClr val="ABA8A8"/>
              </a:solidFill>
            </a:endParaRPr>
          </a:p>
        </p:txBody>
      </p:sp>
      <p:pic>
        <p:nvPicPr>
          <p:cNvPr id="2" name="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71203" y="6050817"/>
            <a:ext cx="487363" cy="487363"/>
          </a:xfrm>
          <a:prstGeom prst="rect">
            <a:avLst/>
          </a:prstGeom>
        </p:spPr>
      </p:pic>
    </p:spTree>
    <p:extLst>
      <p:ext uri="{BB962C8B-B14F-4D97-AF65-F5344CB8AC3E}">
        <p14:creationId xmlns:p14="http://schemas.microsoft.com/office/powerpoint/2010/main" val="502737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wipe(down)">
                                      <p:cBhvr>
                                        <p:cTn id="1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4" restart="whenNotActive" fill="hold" evtFilter="cancelBubble" nodeType="interactiveSeq">
                <p:stCondLst>
                  <p:cond evt="onClick" delay="0">
                    <p:tgtEl>
                      <p:spTgt spid="2"/>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5489" fill="hold"/>
                                        <p:tgtEl>
                                          <p:spTgt spid="2"/>
                                        </p:tgtEl>
                                      </p:cBhvr>
                                    </p:cmd>
                                  </p:childTnLst>
                                </p:cTn>
                              </p:par>
                            </p:childTnLst>
                          </p:cTn>
                        </p:par>
                      </p:childTnLst>
                    </p:cTn>
                  </p:par>
                </p:childTnLst>
              </p:cTn>
              <p:nextCondLst>
                <p:cond evt="onClick" delay="0">
                  <p:tgtEl>
                    <p:spTgt spid="2"/>
                  </p:tgtEl>
                </p:cond>
              </p:nextCondLst>
            </p:seq>
            <p:audio>
              <p:cMediaNode vol="80000">
                <p:cTn id="19"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Straight Connector 53"/>
          <p:cNvCxnSpPr/>
          <p:nvPr/>
        </p:nvCxnSpPr>
        <p:spPr>
          <a:xfrm>
            <a:off x="2448971" y="1962213"/>
            <a:ext cx="0" cy="383501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613513" y="2867721"/>
            <a:ext cx="1628568" cy="1160213"/>
            <a:chOff x="522964" y="2876157"/>
            <a:chExt cx="1480516" cy="870160"/>
          </a:xfrm>
        </p:grpSpPr>
        <p:sp>
          <p:nvSpPr>
            <p:cNvPr id="77" name="Content Placeholder 2"/>
            <p:cNvSpPr txBox="1">
              <a:spLocks/>
            </p:cNvSpPr>
            <p:nvPr/>
          </p:nvSpPr>
          <p:spPr>
            <a:xfrm>
              <a:off x="579425" y="2956827"/>
              <a:ext cx="1368815" cy="45869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zh-CN" altLang="en-US" sz="4000" b="1" dirty="0" smtClean="0">
                  <a:solidFill>
                    <a:srgbClr val="ED7D31"/>
                  </a:solidFill>
                  <a:latin typeface="Source Sans Pro Black" pitchFamily="34" charset="0"/>
                </a:rPr>
                <a:t>激动</a:t>
              </a:r>
              <a:endParaRPr lang="en-US" sz="4000" b="1" dirty="0">
                <a:solidFill>
                  <a:srgbClr val="ED7D31"/>
                </a:solidFill>
                <a:latin typeface="Source Sans Pro Black" pitchFamily="34" charset="0"/>
              </a:endParaRPr>
            </a:p>
          </p:txBody>
        </p:sp>
        <p:sp>
          <p:nvSpPr>
            <p:cNvPr id="78" name="Content Placeholder 2"/>
            <p:cNvSpPr txBox="1">
              <a:spLocks/>
            </p:cNvSpPr>
            <p:nvPr/>
          </p:nvSpPr>
          <p:spPr>
            <a:xfrm>
              <a:off x="522964" y="3415524"/>
              <a:ext cx="1480516" cy="33079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zh-CN" dirty="0">
                  <a:solidFill>
                    <a:srgbClr val="ED7D31"/>
                  </a:solidFill>
                </a:rPr>
                <a:t>exciting</a:t>
              </a:r>
              <a:endParaRPr lang="en-US" sz="2400" dirty="0">
                <a:solidFill>
                  <a:srgbClr val="ED7D31"/>
                </a:solidFill>
              </a:endParaRPr>
            </a:p>
          </p:txBody>
        </p:sp>
        <p:grpSp>
          <p:nvGrpSpPr>
            <p:cNvPr id="41" name="Group 40"/>
            <p:cNvGrpSpPr/>
            <p:nvPr/>
          </p:nvGrpSpPr>
          <p:grpSpPr>
            <a:xfrm>
              <a:off x="575409" y="2876157"/>
              <a:ext cx="1375625" cy="60855"/>
              <a:chOff x="2055030" y="1463669"/>
              <a:chExt cx="2304256" cy="544908"/>
            </a:xfrm>
          </p:grpSpPr>
          <p:sp>
            <p:nvSpPr>
              <p:cNvPr id="43" name="Rectangle 42"/>
              <p:cNvSpPr/>
              <p:nvPr/>
            </p:nvSpPr>
            <p:spPr>
              <a:xfrm>
                <a:off x="2055030" y="1463670"/>
                <a:ext cx="576064" cy="5449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Rectangle 43"/>
              <p:cNvSpPr/>
              <p:nvPr/>
            </p:nvSpPr>
            <p:spPr>
              <a:xfrm>
                <a:off x="2631094" y="1463670"/>
                <a:ext cx="576064" cy="544907"/>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000" dirty="0"/>
              </a:p>
            </p:txBody>
          </p:sp>
          <p:sp>
            <p:nvSpPr>
              <p:cNvPr id="45" name="Rectangle 44"/>
              <p:cNvSpPr/>
              <p:nvPr/>
            </p:nvSpPr>
            <p:spPr>
              <a:xfrm>
                <a:off x="3207158" y="1463669"/>
                <a:ext cx="576064" cy="54490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000" dirty="0"/>
              </a:p>
            </p:txBody>
          </p:sp>
          <p:sp>
            <p:nvSpPr>
              <p:cNvPr id="46" name="Rectangle 45"/>
              <p:cNvSpPr/>
              <p:nvPr/>
            </p:nvSpPr>
            <p:spPr>
              <a:xfrm>
                <a:off x="3783222" y="1463670"/>
                <a:ext cx="576064" cy="544907"/>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000" dirty="0"/>
              </a:p>
            </p:txBody>
          </p:sp>
        </p:grpSp>
      </p:grpSp>
      <p:sp>
        <p:nvSpPr>
          <p:cNvPr id="5" name="文本框 4"/>
          <p:cNvSpPr txBox="1"/>
          <p:nvPr/>
        </p:nvSpPr>
        <p:spPr>
          <a:xfrm>
            <a:off x="2945424" y="1962213"/>
            <a:ext cx="4809392" cy="369332"/>
          </a:xfrm>
          <a:prstGeom prst="rect">
            <a:avLst/>
          </a:prstGeom>
          <a:noFill/>
        </p:spPr>
        <p:txBody>
          <a:bodyPr wrap="square" rtlCol="0">
            <a:spAutoFit/>
          </a:bodyPr>
          <a:lstStyle/>
          <a:p>
            <a:r>
              <a:rPr lang="zh-CN" altLang="en-US" dirty="0">
                <a:solidFill>
                  <a:srgbClr val="ABA8A8"/>
                </a:solidFill>
              </a:rPr>
              <a:t>博物馆是提升你品位的地方</a:t>
            </a:r>
          </a:p>
        </p:txBody>
      </p:sp>
      <p:sp>
        <p:nvSpPr>
          <p:cNvPr id="57" name="文本框 56"/>
          <p:cNvSpPr txBox="1"/>
          <p:nvPr/>
        </p:nvSpPr>
        <p:spPr>
          <a:xfrm>
            <a:off x="2945424" y="2607076"/>
            <a:ext cx="4809392" cy="923330"/>
          </a:xfrm>
          <a:prstGeom prst="rect">
            <a:avLst/>
          </a:prstGeom>
          <a:noFill/>
        </p:spPr>
        <p:txBody>
          <a:bodyPr wrap="square" rtlCol="0">
            <a:spAutoFit/>
          </a:bodyPr>
          <a:lstStyle/>
          <a:p>
            <a:r>
              <a:rPr lang="zh-CN" altLang="en-US" dirty="0">
                <a:solidFill>
                  <a:srgbClr val="ABA8A8"/>
                </a:solidFill>
              </a:rPr>
              <a:t>博物馆可以熏陶你的</a:t>
            </a:r>
            <a:r>
              <a:rPr lang="zh-CN" altLang="en-US" dirty="0" smtClean="0">
                <a:solidFill>
                  <a:srgbClr val="ABA8A8"/>
                </a:solidFill>
              </a:rPr>
              <a:t>气质，它也能够</a:t>
            </a:r>
            <a:r>
              <a:rPr lang="zh-CN" altLang="en-US" dirty="0">
                <a:solidFill>
                  <a:srgbClr val="ABA8A8"/>
                </a:solidFill>
              </a:rPr>
              <a:t>帮助一个人达致从容、安静的境界，能够让你领略艺术之美，而拥有自己的小宇宙。</a:t>
            </a:r>
          </a:p>
        </p:txBody>
      </p:sp>
      <p:pic>
        <p:nvPicPr>
          <p:cNvPr id="2" name="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69831" y="6270625"/>
            <a:ext cx="487363" cy="487363"/>
          </a:xfrm>
          <a:prstGeom prst="rect">
            <a:avLst/>
          </a:prstGeom>
        </p:spPr>
      </p:pic>
    </p:spTree>
    <p:extLst>
      <p:ext uri="{BB962C8B-B14F-4D97-AF65-F5344CB8AC3E}">
        <p14:creationId xmlns:p14="http://schemas.microsoft.com/office/powerpoint/2010/main" val="2955567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wipe(down)">
                                      <p:cBhvr>
                                        <p:cTn id="1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4" restart="whenNotActive" fill="hold" evtFilter="cancelBubble" nodeType="interactiveSeq">
                <p:stCondLst>
                  <p:cond evt="onClick" delay="0">
                    <p:tgtEl>
                      <p:spTgt spid="2"/>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0762" fill="hold"/>
                                        <p:tgtEl>
                                          <p:spTgt spid="2"/>
                                        </p:tgtEl>
                                      </p:cBhvr>
                                    </p:cmd>
                                  </p:childTnLst>
                                </p:cTn>
                              </p:par>
                            </p:childTnLst>
                          </p:cTn>
                        </p:par>
                      </p:childTnLst>
                    </p:cTn>
                  </p:par>
                </p:childTnLst>
              </p:cTn>
              <p:nextCondLst>
                <p:cond evt="onClick" delay="0">
                  <p:tgtEl>
                    <p:spTgt spid="2"/>
                  </p:tgtEl>
                </p:cond>
              </p:nextCondLst>
            </p:seq>
            <p:audio>
              <p:cMediaNode vol="80000">
                <p:cTn id="19"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l="18456" r="18456"/>
          <a:stretch>
            <a:fillRect/>
          </a:stretch>
        </p:blipFill>
        <p:spPr>
          <a:xfrm>
            <a:off x="649445" y="1240246"/>
            <a:ext cx="3623618" cy="3829495"/>
          </a:xfrm>
          <a:solidFill>
            <a:schemeClr val="bg1">
              <a:lumMod val="95000"/>
            </a:schemeClr>
          </a:solidFill>
        </p:spPr>
      </p:pic>
      <p:sp>
        <p:nvSpPr>
          <p:cNvPr id="5" name="Title 4"/>
          <p:cNvSpPr>
            <a:spLocks noGrp="1"/>
          </p:cNvSpPr>
          <p:nvPr>
            <p:ph type="title"/>
          </p:nvPr>
        </p:nvSpPr>
        <p:spPr>
          <a:xfrm>
            <a:off x="4851894" y="2361016"/>
            <a:ext cx="3210654" cy="747137"/>
          </a:xfrm>
        </p:spPr>
        <p:txBody>
          <a:bodyPr>
            <a:normAutofit fontScale="90000"/>
          </a:bodyPr>
          <a:lstStyle/>
          <a:p>
            <a:r>
              <a:rPr lang="zh-CN" altLang="en-US" sz="4000" dirty="0" smtClean="0">
                <a:latin typeface="阿里汉仪智能黑体" panose="00020600040101010101" pitchFamily="18" charset="-122"/>
                <a:ea typeface="阿里汉仪智能黑体" panose="00020600040101010101" pitchFamily="18" charset="-122"/>
              </a:rPr>
              <a:t>为什么博物馆更受欢迎了？</a:t>
            </a:r>
            <a:endParaRPr lang="id-ID" sz="4000" dirty="0">
              <a:latin typeface="阿里汉仪智能黑体" panose="00020600040101010101" pitchFamily="18" charset="-122"/>
              <a:ea typeface="阿里汉仪智能黑体" panose="00020600040101010101" pitchFamily="18" charset="-122"/>
            </a:endParaRPr>
          </a:p>
        </p:txBody>
      </p:sp>
      <p:sp>
        <p:nvSpPr>
          <p:cNvPr id="9" name="Freeform: Shape 8"/>
          <p:cNvSpPr/>
          <p:nvPr/>
        </p:nvSpPr>
        <p:spPr>
          <a:xfrm rot="10800000" flipV="1">
            <a:off x="6654727" y="1563519"/>
            <a:ext cx="2189671" cy="2113532"/>
          </a:xfrm>
          <a:custGeom>
            <a:avLst/>
            <a:gdLst>
              <a:gd name="connsiteX0" fmla="*/ 2189670 w 2189670"/>
              <a:gd name="connsiteY0" fmla="*/ 0 h 2113532"/>
              <a:gd name="connsiteX1" fmla="*/ 0 w 2189670"/>
              <a:gd name="connsiteY1" fmla="*/ 0 h 2113532"/>
              <a:gd name="connsiteX2" fmla="*/ 0 w 2189670"/>
              <a:gd name="connsiteY2" fmla="*/ 2113532 h 2113532"/>
              <a:gd name="connsiteX3" fmla="*/ 2189670 w 2189670"/>
              <a:gd name="connsiteY3" fmla="*/ 2113532 h 2113532"/>
              <a:gd name="connsiteX4" fmla="*/ 2189670 w 2189670"/>
              <a:gd name="connsiteY4" fmla="*/ 1807870 h 2113532"/>
              <a:gd name="connsiteX5" fmla="*/ 2090371 w 2189670"/>
              <a:gd name="connsiteY5" fmla="*/ 1807870 h 2113532"/>
              <a:gd name="connsiteX6" fmla="*/ 2090371 w 2189670"/>
              <a:gd name="connsiteY6" fmla="*/ 2023069 h 2113532"/>
              <a:gd name="connsiteX7" fmla="*/ 99300 w 2189670"/>
              <a:gd name="connsiteY7" fmla="*/ 2023069 h 2113532"/>
              <a:gd name="connsiteX8" fmla="*/ 99300 w 2189670"/>
              <a:gd name="connsiteY8" fmla="*/ 90463 h 2113532"/>
              <a:gd name="connsiteX9" fmla="*/ 2090371 w 2189670"/>
              <a:gd name="connsiteY9" fmla="*/ 90463 h 2113532"/>
              <a:gd name="connsiteX10" fmla="*/ 2090371 w 2189670"/>
              <a:gd name="connsiteY10" fmla="*/ 316081 h 2113532"/>
              <a:gd name="connsiteX11" fmla="*/ 2189670 w 2189670"/>
              <a:gd name="connsiteY11" fmla="*/ 316081 h 2113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9670" h="2113532">
                <a:moveTo>
                  <a:pt x="2189670" y="0"/>
                </a:moveTo>
                <a:lnTo>
                  <a:pt x="0" y="0"/>
                </a:lnTo>
                <a:lnTo>
                  <a:pt x="0" y="2113532"/>
                </a:lnTo>
                <a:lnTo>
                  <a:pt x="2189670" y="2113532"/>
                </a:lnTo>
                <a:lnTo>
                  <a:pt x="2189670" y="1807870"/>
                </a:lnTo>
                <a:lnTo>
                  <a:pt x="2090371" y="1807870"/>
                </a:lnTo>
                <a:lnTo>
                  <a:pt x="2090371" y="2023069"/>
                </a:lnTo>
                <a:lnTo>
                  <a:pt x="99300" y="2023069"/>
                </a:lnTo>
                <a:lnTo>
                  <a:pt x="99300" y="90463"/>
                </a:lnTo>
                <a:lnTo>
                  <a:pt x="2090371" y="90463"/>
                </a:lnTo>
                <a:lnTo>
                  <a:pt x="2090371" y="316081"/>
                </a:lnTo>
                <a:lnTo>
                  <a:pt x="2189670" y="31608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p:cNvSpPr/>
          <p:nvPr/>
        </p:nvSpPr>
        <p:spPr>
          <a:xfrm>
            <a:off x="4667253" y="4078122"/>
            <a:ext cx="4304939" cy="1197251"/>
          </a:xfrm>
          <a:prstGeom prst="rect">
            <a:avLst/>
          </a:prstGeom>
        </p:spPr>
        <p:txBody>
          <a:bodyPr wrap="square">
            <a:spAutoFit/>
          </a:bodyPr>
          <a:lstStyle/>
          <a:p>
            <a:pPr lvl="0">
              <a:lnSpc>
                <a:spcPct val="114000"/>
              </a:lnSpc>
              <a:defRPr/>
            </a:pPr>
            <a:r>
              <a:rPr lang="zh-CN" altLang="en-US" sz="1600" dirty="0">
                <a:solidFill>
                  <a:srgbClr val="ABA8A8"/>
                </a:solidFill>
              </a:rPr>
              <a:t>近年来，博物馆游览人数在以每年一亿的数量增长，国家宝藏、如果国宝会说话等综艺节目更是成为爆款，从这些数据不难看出人们对精神文化的追求更高了。</a:t>
            </a:r>
            <a:endParaRPr lang="id-ID" sz="1600" dirty="0">
              <a:solidFill>
                <a:srgbClr val="ABA8A8"/>
              </a:solidFill>
              <a:latin typeface="MS Reference Sans Serif" panose="020B0604030504040204" pitchFamily="34" charset="0"/>
              <a:cs typeface="Calibri"/>
            </a:endParaRPr>
          </a:p>
        </p:txBody>
      </p:sp>
      <p:pic>
        <p:nvPicPr>
          <p:cNvPr id="2" name="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40263" y="6112364"/>
            <a:ext cx="487363" cy="487363"/>
          </a:xfrm>
          <a:prstGeom prst="rect">
            <a:avLst/>
          </a:prstGeom>
        </p:spPr>
      </p:pic>
    </p:spTree>
    <p:extLst>
      <p:ext uri="{BB962C8B-B14F-4D97-AF65-F5344CB8AC3E}">
        <p14:creationId xmlns:p14="http://schemas.microsoft.com/office/powerpoint/2010/main" val="3440711629"/>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21216" fill="hold"/>
                                        <p:tgtEl>
                                          <p:spTgt spid="2"/>
                                        </p:tgtEl>
                                      </p:cBhvr>
                                    </p:cmd>
                                  </p:childTnLst>
                                </p:cTn>
                              </p:par>
                            </p:childTnLst>
                          </p:cTn>
                        </p:par>
                      </p:childTnLst>
                    </p:cTn>
                  </p:par>
                </p:childTnLst>
              </p:cTn>
              <p:nextCondLst>
                <p:cond evt="onClick" delay="0">
                  <p:tgtEl>
                    <p:spTgt spid="2"/>
                  </p:tgtEl>
                </p:cond>
              </p:nextCondLst>
            </p:seq>
            <p:audio>
              <p:cMediaNode vol="80000">
                <p:cTn id="17" fill="hold" display="0">
                  <p:stCondLst>
                    <p:cond delay="indefinite"/>
                  </p:stCondLst>
                  <p:endCondLst>
                    <p:cond evt="onStopAudio" delay="0">
                      <p:tgtEl>
                        <p:sldTgt/>
                      </p:tgtEl>
                    </p:cond>
                  </p:endCondLst>
                </p:cTn>
                <p:tgtEl>
                  <p:spTgt spid="2"/>
                </p:tgtEl>
              </p:cMediaNode>
            </p:audio>
          </p:childTnLst>
        </p:cTn>
      </p:par>
    </p:tnLst>
    <p:bldLst>
      <p:bldP spid="9" grpId="0" animBg="1"/>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02475" y="4207025"/>
            <a:ext cx="3345350" cy="747137"/>
          </a:xfrm>
        </p:spPr>
        <p:txBody>
          <a:bodyPr>
            <a:normAutofit fontScale="90000"/>
          </a:bodyPr>
          <a:lstStyle/>
          <a:p>
            <a:pPr algn="ctr"/>
            <a:r>
              <a:rPr lang="zh-CN" altLang="en-US" dirty="0" smtClean="0">
                <a:latin typeface="阿里汉仪智能黑体" panose="00020600040101010101" pitchFamily="18" charset="-122"/>
                <a:ea typeface="阿里汉仪智能黑体" panose="00020600040101010101" pitchFamily="18" charset="-122"/>
              </a:rPr>
              <a:t>国家宝藏</a:t>
            </a:r>
            <a:endParaRPr lang="id-ID" dirty="0">
              <a:latin typeface="阿里汉仪智能黑体" panose="00020600040101010101" pitchFamily="18" charset="-122"/>
              <a:ea typeface="阿里汉仪智能黑体" panose="00020600040101010101" pitchFamily="18" charset="-122"/>
            </a:endParaRPr>
          </a:p>
        </p:txBody>
      </p:sp>
      <p:sp>
        <p:nvSpPr>
          <p:cNvPr id="9" name="Rectangle 8"/>
          <p:cNvSpPr/>
          <p:nvPr/>
        </p:nvSpPr>
        <p:spPr>
          <a:xfrm>
            <a:off x="2347547" y="4118340"/>
            <a:ext cx="4855206" cy="92450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3168" y="369455"/>
            <a:ext cx="4514834" cy="3588141"/>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32" name="TextBox 11"/>
          <p:cNvSpPr txBox="1"/>
          <p:nvPr/>
        </p:nvSpPr>
        <p:spPr>
          <a:xfrm>
            <a:off x="2092568" y="6053891"/>
            <a:ext cx="2039816" cy="338554"/>
          </a:xfrm>
          <a:prstGeom prst="rect">
            <a:avLst/>
          </a:prstGeom>
          <a:noFill/>
        </p:spPr>
        <p:txBody>
          <a:bodyPr wrap="square" rtlCol="0">
            <a:spAutoFit/>
          </a:bodyPr>
          <a:lstStyle/>
          <a:p>
            <a:r>
              <a:rPr lang="zh-CN" altLang="en-US" sz="1600" b="1" spc="300" dirty="0" smtClean="0">
                <a:solidFill>
                  <a:schemeClr val="tx1">
                    <a:lumMod val="85000"/>
                    <a:lumOff val="15000"/>
                  </a:schemeClr>
                </a:solidFill>
                <a:latin typeface="Perpetua" panose="02020502060401020303" pitchFamily="18" charset="0"/>
                <a:ea typeface="Roboto Condensed" panose="02000000000000000000" pitchFamily="2" charset="0"/>
              </a:rPr>
              <a:t>豆瓣评分：</a:t>
            </a:r>
            <a:r>
              <a:rPr lang="en-US" altLang="zh-CN" sz="1600" b="1" spc="300" dirty="0" smtClean="0">
                <a:solidFill>
                  <a:schemeClr val="tx1">
                    <a:lumMod val="85000"/>
                    <a:lumOff val="15000"/>
                  </a:schemeClr>
                </a:solidFill>
                <a:latin typeface="Perpetua" panose="02020502060401020303" pitchFamily="18" charset="0"/>
                <a:ea typeface="Roboto Condensed" panose="02000000000000000000" pitchFamily="2" charset="0"/>
              </a:rPr>
              <a:t>9.1</a:t>
            </a:r>
            <a:endParaRPr lang="id-ID" sz="1600" b="1" spc="300" dirty="0">
              <a:solidFill>
                <a:schemeClr val="tx1">
                  <a:lumMod val="85000"/>
                  <a:lumOff val="15000"/>
                </a:schemeClr>
              </a:solidFill>
              <a:latin typeface="Perpetua" panose="02020502060401020303" pitchFamily="18" charset="0"/>
              <a:ea typeface="Roboto Condensed" panose="02000000000000000000" pitchFamily="2" charset="0"/>
            </a:endParaRPr>
          </a:p>
        </p:txBody>
      </p:sp>
      <p:sp>
        <p:nvSpPr>
          <p:cNvPr id="33" name="TextBox 14"/>
          <p:cNvSpPr txBox="1"/>
          <p:nvPr/>
        </p:nvSpPr>
        <p:spPr>
          <a:xfrm>
            <a:off x="2092568" y="5709693"/>
            <a:ext cx="2365131" cy="338554"/>
          </a:xfrm>
          <a:prstGeom prst="rect">
            <a:avLst/>
          </a:prstGeom>
          <a:noFill/>
        </p:spPr>
        <p:txBody>
          <a:bodyPr wrap="square" rtlCol="0">
            <a:spAutoFit/>
          </a:bodyPr>
          <a:lstStyle/>
          <a:p>
            <a:r>
              <a:rPr lang="zh-CN" altLang="en-US" sz="1600" b="1" spc="300" dirty="0" smtClean="0">
                <a:solidFill>
                  <a:schemeClr val="tx1">
                    <a:lumMod val="85000"/>
                    <a:lumOff val="15000"/>
                  </a:schemeClr>
                </a:solidFill>
                <a:latin typeface="Perpetua" panose="02020502060401020303" pitchFamily="18" charset="0"/>
                <a:ea typeface="Roboto Condensed" panose="02000000000000000000" pitchFamily="2" charset="0"/>
              </a:rPr>
              <a:t>评价人数：</a:t>
            </a:r>
            <a:r>
              <a:rPr lang="en-US" altLang="zh-CN" sz="1600" b="1" spc="300" dirty="0" smtClean="0">
                <a:solidFill>
                  <a:schemeClr val="tx1">
                    <a:lumMod val="85000"/>
                    <a:lumOff val="15000"/>
                  </a:schemeClr>
                </a:solidFill>
                <a:latin typeface="Perpetua" panose="02020502060401020303" pitchFamily="18" charset="0"/>
                <a:ea typeface="Roboto Condensed" panose="02000000000000000000" pitchFamily="2" charset="0"/>
              </a:rPr>
              <a:t>75667</a:t>
            </a:r>
            <a:endParaRPr lang="id-ID" sz="1600" b="1" spc="300" dirty="0">
              <a:solidFill>
                <a:schemeClr val="tx1">
                  <a:lumMod val="85000"/>
                  <a:lumOff val="15000"/>
                </a:schemeClr>
              </a:solidFill>
              <a:latin typeface="Perpetua" panose="02020502060401020303" pitchFamily="18" charset="0"/>
              <a:ea typeface="Roboto Condensed" panose="02000000000000000000" pitchFamily="2" charset="0"/>
            </a:endParaRPr>
          </a:p>
        </p:txBody>
      </p:sp>
      <p:sp>
        <p:nvSpPr>
          <p:cNvPr id="37" name="文本框 36"/>
          <p:cNvSpPr txBox="1"/>
          <p:nvPr/>
        </p:nvSpPr>
        <p:spPr>
          <a:xfrm>
            <a:off x="2013438" y="5140127"/>
            <a:ext cx="5013469" cy="523220"/>
          </a:xfrm>
          <a:prstGeom prst="rect">
            <a:avLst/>
          </a:prstGeom>
          <a:noFill/>
        </p:spPr>
        <p:txBody>
          <a:bodyPr wrap="square" rtlCol="0">
            <a:spAutoFit/>
          </a:bodyPr>
          <a:lstStyle/>
          <a:p>
            <a:r>
              <a:rPr lang="en-US" altLang="zh-CN" sz="1400" dirty="0" smtClean="0"/>
              <a:t>《</a:t>
            </a:r>
            <a:r>
              <a:rPr lang="zh-CN" altLang="en-US" sz="1400" dirty="0" smtClean="0"/>
              <a:t>国家宝藏</a:t>
            </a:r>
            <a:r>
              <a:rPr lang="en-US" altLang="zh-CN" sz="1400" dirty="0" smtClean="0"/>
              <a:t>》</a:t>
            </a:r>
            <a:r>
              <a:rPr lang="zh-CN" altLang="en-US" sz="1400" dirty="0" smtClean="0"/>
              <a:t>是由中央广播电视台、央视记录国际传媒有限公司制作的文博探索节目。</a:t>
            </a:r>
            <a:endParaRPr lang="zh-CN" altLang="en-US" sz="1400" dirty="0"/>
          </a:p>
        </p:txBody>
      </p:sp>
      <p:pic>
        <p:nvPicPr>
          <p:cNvPr id="2" name="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50117" y="6048247"/>
            <a:ext cx="487363" cy="487363"/>
          </a:xfrm>
          <a:prstGeom prst="rect">
            <a:avLst/>
          </a:prstGeom>
        </p:spPr>
      </p:pic>
    </p:spTree>
    <p:extLst>
      <p:ext uri="{BB962C8B-B14F-4D97-AF65-F5344CB8AC3E}">
        <p14:creationId xmlns:p14="http://schemas.microsoft.com/office/powerpoint/2010/main" val="3402137476"/>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0566" fill="hold"/>
                                        <p:tgtEl>
                                          <p:spTgt spid="2"/>
                                        </p:tgtEl>
                                      </p:cBhvr>
                                    </p:cmd>
                                  </p:childTnLst>
                                </p:cTn>
                              </p:par>
                            </p:childTnLst>
                          </p:cTn>
                        </p:par>
                      </p:childTnLst>
                    </p:cTn>
                  </p:par>
                </p:childTnLst>
              </p:cTn>
              <p:nextCondLst>
                <p:cond evt="onClick" delay="0">
                  <p:tgtEl>
                    <p:spTgt spid="2"/>
                  </p:tgtEl>
                </p:cond>
              </p:nextCondLst>
            </p:seq>
            <p:audio>
              <p:cMediaNode vol="80000">
                <p:cTn id="13" fill="hold" display="0">
                  <p:stCondLst>
                    <p:cond delay="indefinite"/>
                  </p:stCondLst>
                  <p:endCondLst>
                    <p:cond evt="onStopAudio" delay="0">
                      <p:tgtEl>
                        <p:sldTgt/>
                      </p:tgtEl>
                    </p:cond>
                  </p:endCondLst>
                </p:cTn>
                <p:tgtEl>
                  <p:spTgt spid="2"/>
                </p:tgtEl>
              </p:cMediaNode>
            </p:audio>
          </p:childTnLst>
        </p:cTn>
      </p:par>
    </p:tnLst>
    <p:bldLst>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523168" y="4207025"/>
            <a:ext cx="4573210" cy="747137"/>
          </a:xfrm>
        </p:spPr>
        <p:txBody>
          <a:bodyPr>
            <a:normAutofit fontScale="90000"/>
          </a:bodyPr>
          <a:lstStyle/>
          <a:p>
            <a:pPr algn="ctr"/>
            <a:r>
              <a:rPr lang="zh-CN" altLang="en-US" dirty="0" smtClean="0">
                <a:latin typeface="阿里汉仪智能黑体" panose="00020600040101010101" pitchFamily="18" charset="-122"/>
                <a:ea typeface="阿里汉仪智能黑体" panose="00020600040101010101" pitchFamily="18" charset="-122"/>
              </a:rPr>
              <a:t>如果国宝会说话</a:t>
            </a:r>
            <a:endParaRPr lang="id-ID" dirty="0">
              <a:latin typeface="阿里汉仪智能黑体" panose="00020600040101010101" pitchFamily="18" charset="-122"/>
              <a:ea typeface="阿里汉仪智能黑体" panose="00020600040101010101" pitchFamily="18" charset="-122"/>
            </a:endParaRPr>
          </a:p>
        </p:txBody>
      </p:sp>
      <p:sp>
        <p:nvSpPr>
          <p:cNvPr id="9" name="Rectangle 8"/>
          <p:cNvSpPr/>
          <p:nvPr/>
        </p:nvSpPr>
        <p:spPr>
          <a:xfrm>
            <a:off x="2347547" y="4118340"/>
            <a:ext cx="4855206" cy="92450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TextBox 11"/>
          <p:cNvSpPr txBox="1"/>
          <p:nvPr/>
        </p:nvSpPr>
        <p:spPr>
          <a:xfrm>
            <a:off x="2092568" y="6053891"/>
            <a:ext cx="2039816" cy="338554"/>
          </a:xfrm>
          <a:prstGeom prst="rect">
            <a:avLst/>
          </a:prstGeom>
          <a:noFill/>
        </p:spPr>
        <p:txBody>
          <a:bodyPr wrap="square" rtlCol="0">
            <a:spAutoFit/>
          </a:bodyPr>
          <a:lstStyle/>
          <a:p>
            <a:r>
              <a:rPr lang="zh-CN" altLang="en-US" sz="1600" b="1" spc="300" dirty="0" smtClean="0">
                <a:solidFill>
                  <a:schemeClr val="tx1">
                    <a:lumMod val="85000"/>
                    <a:lumOff val="15000"/>
                  </a:schemeClr>
                </a:solidFill>
                <a:latin typeface="Perpetua" panose="02020502060401020303" pitchFamily="18" charset="0"/>
                <a:ea typeface="Roboto Condensed" panose="02000000000000000000" pitchFamily="2" charset="0"/>
              </a:rPr>
              <a:t>豆瓣评分：</a:t>
            </a:r>
            <a:r>
              <a:rPr lang="en-US" altLang="zh-CN" sz="1600" b="1" spc="300" dirty="0" smtClean="0">
                <a:solidFill>
                  <a:schemeClr val="tx1">
                    <a:lumMod val="85000"/>
                    <a:lumOff val="15000"/>
                  </a:schemeClr>
                </a:solidFill>
                <a:latin typeface="Perpetua" panose="02020502060401020303" pitchFamily="18" charset="0"/>
                <a:ea typeface="Roboto Condensed" panose="02000000000000000000" pitchFamily="2" charset="0"/>
              </a:rPr>
              <a:t>9.4</a:t>
            </a:r>
            <a:endParaRPr lang="id-ID" sz="1600" b="1" spc="300" dirty="0">
              <a:solidFill>
                <a:schemeClr val="tx1">
                  <a:lumMod val="85000"/>
                  <a:lumOff val="15000"/>
                </a:schemeClr>
              </a:solidFill>
              <a:latin typeface="Perpetua" panose="02020502060401020303" pitchFamily="18" charset="0"/>
              <a:ea typeface="Roboto Condensed" panose="02000000000000000000" pitchFamily="2" charset="0"/>
            </a:endParaRPr>
          </a:p>
        </p:txBody>
      </p:sp>
      <p:sp>
        <p:nvSpPr>
          <p:cNvPr id="33" name="TextBox 14"/>
          <p:cNvSpPr txBox="1"/>
          <p:nvPr/>
        </p:nvSpPr>
        <p:spPr>
          <a:xfrm>
            <a:off x="2092568" y="5709693"/>
            <a:ext cx="2365131" cy="338554"/>
          </a:xfrm>
          <a:prstGeom prst="rect">
            <a:avLst/>
          </a:prstGeom>
          <a:noFill/>
        </p:spPr>
        <p:txBody>
          <a:bodyPr wrap="square" rtlCol="0">
            <a:spAutoFit/>
          </a:bodyPr>
          <a:lstStyle/>
          <a:p>
            <a:r>
              <a:rPr lang="zh-CN" altLang="en-US" sz="1600" b="1" spc="300" dirty="0" smtClean="0">
                <a:solidFill>
                  <a:schemeClr val="tx1">
                    <a:lumMod val="85000"/>
                    <a:lumOff val="15000"/>
                  </a:schemeClr>
                </a:solidFill>
                <a:latin typeface="Perpetua" panose="02020502060401020303" pitchFamily="18" charset="0"/>
                <a:ea typeface="Roboto Condensed" panose="02000000000000000000" pitchFamily="2" charset="0"/>
              </a:rPr>
              <a:t>评价人数：</a:t>
            </a:r>
            <a:r>
              <a:rPr lang="en-US" altLang="zh-CN" sz="1600" b="1" spc="300" dirty="0" smtClean="0">
                <a:solidFill>
                  <a:schemeClr val="tx1">
                    <a:lumMod val="85000"/>
                    <a:lumOff val="15000"/>
                  </a:schemeClr>
                </a:solidFill>
                <a:latin typeface="Perpetua" panose="02020502060401020303" pitchFamily="18" charset="0"/>
                <a:ea typeface="Roboto Condensed" panose="02000000000000000000" pitchFamily="2" charset="0"/>
              </a:rPr>
              <a:t>13374</a:t>
            </a:r>
            <a:endParaRPr lang="id-ID" sz="1600" b="1" spc="300" dirty="0">
              <a:solidFill>
                <a:schemeClr val="tx1">
                  <a:lumMod val="85000"/>
                  <a:lumOff val="15000"/>
                </a:schemeClr>
              </a:solidFill>
              <a:latin typeface="Perpetua" panose="02020502060401020303" pitchFamily="18" charset="0"/>
              <a:ea typeface="Roboto Condensed" panose="02000000000000000000" pitchFamily="2" charset="0"/>
            </a:endParaRPr>
          </a:p>
        </p:txBody>
      </p:sp>
      <p:sp>
        <p:nvSpPr>
          <p:cNvPr id="37" name="文本框 36"/>
          <p:cNvSpPr txBox="1"/>
          <p:nvPr/>
        </p:nvSpPr>
        <p:spPr>
          <a:xfrm>
            <a:off x="2268415" y="5131534"/>
            <a:ext cx="5013469" cy="523220"/>
          </a:xfrm>
          <a:prstGeom prst="rect">
            <a:avLst/>
          </a:prstGeom>
          <a:noFill/>
        </p:spPr>
        <p:txBody>
          <a:bodyPr wrap="square" rtlCol="0">
            <a:spAutoFit/>
          </a:bodyPr>
          <a:lstStyle/>
          <a:p>
            <a:r>
              <a:rPr lang="en-US" altLang="zh-CN" sz="1400" dirty="0">
                <a:latin typeface="+mn-ea"/>
              </a:rPr>
              <a:t>《</a:t>
            </a:r>
            <a:r>
              <a:rPr lang="zh-CN" altLang="en-US" sz="1400" dirty="0">
                <a:latin typeface="+mn-ea"/>
              </a:rPr>
              <a:t>如果国宝会说话</a:t>
            </a:r>
            <a:r>
              <a:rPr lang="en-US" altLang="zh-CN" sz="1400" dirty="0">
                <a:latin typeface="+mn-ea"/>
              </a:rPr>
              <a:t>》</a:t>
            </a:r>
            <a:r>
              <a:rPr lang="zh-CN" altLang="en-US" sz="1400" dirty="0">
                <a:latin typeface="+mn-ea"/>
              </a:rPr>
              <a:t>是</a:t>
            </a:r>
            <a:r>
              <a:rPr lang="zh-CN" altLang="en-US" sz="1400" dirty="0" smtClean="0">
                <a:latin typeface="+mn-ea"/>
              </a:rPr>
              <a:t>由中央电视台记录频道制作</a:t>
            </a:r>
            <a:r>
              <a:rPr lang="zh-CN" altLang="en-US" sz="1400" dirty="0">
                <a:latin typeface="+mn-ea"/>
              </a:rPr>
              <a:t>，中宣部、国家文物局</a:t>
            </a:r>
            <a:r>
              <a:rPr lang="zh-CN" altLang="en-US" sz="1400" dirty="0" smtClean="0">
                <a:latin typeface="+mn-ea"/>
              </a:rPr>
              <a:t>、中央电视台共同</a:t>
            </a:r>
            <a:r>
              <a:rPr lang="zh-CN" altLang="en-US" sz="1400" dirty="0">
                <a:latin typeface="+mn-ea"/>
              </a:rPr>
              <a:t>实施的国家涵养工程百集纪录片。</a:t>
            </a:r>
          </a:p>
        </p:txBody>
      </p:sp>
      <p:pic>
        <p:nvPicPr>
          <p:cNvPr id="2" name="图片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74260" y="351693"/>
            <a:ext cx="5543162" cy="3381329"/>
          </a:xfrm>
          <a:prstGeom prst="ellipse">
            <a:avLst/>
          </a:prstGeom>
          <a:ln>
            <a:noFill/>
          </a:ln>
          <a:effectLst>
            <a:softEdge rad="112500"/>
          </a:effectLst>
        </p:spPr>
      </p:pic>
      <p:pic>
        <p:nvPicPr>
          <p:cNvPr id="3" name="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99586" y="6048247"/>
            <a:ext cx="487363" cy="487363"/>
          </a:xfrm>
          <a:prstGeom prst="rect">
            <a:avLst/>
          </a:prstGeom>
        </p:spPr>
      </p:pic>
    </p:spTree>
    <p:extLst>
      <p:ext uri="{BB962C8B-B14F-4D97-AF65-F5344CB8AC3E}">
        <p14:creationId xmlns:p14="http://schemas.microsoft.com/office/powerpoint/2010/main" val="1727283374"/>
      </p:ext>
    </p:extLst>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4921" fill="hold"/>
                                        <p:tgtEl>
                                          <p:spTgt spid="3"/>
                                        </p:tgtEl>
                                      </p:cBhvr>
                                    </p:cmd>
                                  </p:childTnLst>
                                </p:cTn>
                              </p:par>
                            </p:childTnLst>
                          </p:cTn>
                        </p:par>
                      </p:childTnLst>
                    </p:cTn>
                  </p:par>
                </p:childTnLst>
              </p:cTn>
              <p:nextCondLst>
                <p:cond evt="onClick" delay="0">
                  <p:tgtEl>
                    <p:spTgt spid="3"/>
                  </p:tgtEl>
                </p:cond>
              </p:nextCondLst>
            </p:seq>
            <p:audio>
              <p:cMediaNode vol="80000">
                <p:cTn id="13" fill="hold" display="0">
                  <p:stCondLst>
                    <p:cond delay="indefinite"/>
                  </p:stCondLst>
                  <p:endCondLst>
                    <p:cond evt="onStopAudio" delay="0">
                      <p:tgtEl>
                        <p:sldTgt/>
                      </p:tgtEl>
                    </p:cond>
                  </p:endCondLst>
                </p:cTn>
                <p:tgtEl>
                  <p:spTgt spid="3"/>
                </p:tgtEl>
              </p:cMediaNode>
            </p:audio>
          </p:childTnLst>
        </p:cTn>
      </p:par>
    </p:tnLst>
    <p:bldLst>
      <p:bldP spid="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欧美杂志风商务PPT模板"/>
</p:tagLst>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离子">
  <a:themeElements>
    <a:clrScheme name="离子">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离子">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离子">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tint val="100000"/>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3.xml><?xml version="1.0" encoding="utf-8"?>
<a:theme xmlns:a="http://schemas.openxmlformats.org/drawingml/2006/main" name="1_离子">
  <a:themeElements>
    <a:clrScheme name="离子">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离子">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离子">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4.xml><?xml version="1.0" encoding="utf-8"?>
<a:theme xmlns:a="http://schemas.openxmlformats.org/drawingml/2006/main" name="2_离子">
  <a:themeElements>
    <a:clrScheme name="紫罗兰色">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离子">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离子">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气流">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themeOverride>
</file>

<file path=docProps/app.xml><?xml version="1.0" encoding="utf-8"?>
<Properties xmlns="http://schemas.openxmlformats.org/officeDocument/2006/extended-properties" xmlns:vt="http://schemas.openxmlformats.org/officeDocument/2006/docPropsVTypes">
  <Template>Slice</Template>
  <TotalTime>572</TotalTime>
  <Words>1071</Words>
  <Application>Microsoft Office PowerPoint</Application>
  <PresentationFormat>全屏显示(4:3)</PresentationFormat>
  <Paragraphs>79</Paragraphs>
  <Slides>20</Slides>
  <Notes>5</Notes>
  <HiddenSlides>0</HiddenSlides>
  <MMClips>19</MMClips>
  <ScaleCrop>false</ScaleCrop>
  <HeadingPairs>
    <vt:vector size="6" baseType="variant">
      <vt:variant>
        <vt:lpstr>已用的字体</vt:lpstr>
      </vt:variant>
      <vt:variant>
        <vt:i4>21</vt:i4>
      </vt:variant>
      <vt:variant>
        <vt:lpstr>主题</vt:lpstr>
      </vt:variant>
      <vt:variant>
        <vt:i4>4</vt:i4>
      </vt:variant>
      <vt:variant>
        <vt:lpstr>幻灯片标题</vt:lpstr>
      </vt:variant>
      <vt:variant>
        <vt:i4>20</vt:i4>
      </vt:variant>
    </vt:vector>
  </HeadingPairs>
  <TitlesOfParts>
    <vt:vector size="45" baseType="lpstr">
      <vt:lpstr>Adobe 繁黑體 Std B</vt:lpstr>
      <vt:lpstr>-apple-system</vt:lpstr>
      <vt:lpstr>Signika Negative</vt:lpstr>
      <vt:lpstr>阿里汉仪智能黑体</vt:lpstr>
      <vt:lpstr>等线</vt:lpstr>
      <vt:lpstr>等线 Light</vt:lpstr>
      <vt:lpstr>方正舒体</vt:lpstr>
      <vt:lpstr>方正细等线简体</vt:lpstr>
      <vt:lpstr>华文仿宋</vt:lpstr>
      <vt:lpstr>宋体</vt:lpstr>
      <vt:lpstr>Arial</vt:lpstr>
      <vt:lpstr>Calibri</vt:lpstr>
      <vt:lpstr>Calibri Light</vt:lpstr>
      <vt:lpstr>Century Gothic</vt:lpstr>
      <vt:lpstr>MS Reference Sans Serif</vt:lpstr>
      <vt:lpstr>Perpetua</vt:lpstr>
      <vt:lpstr>Perpetua Titling MT</vt:lpstr>
      <vt:lpstr>Roboto Condensed</vt:lpstr>
      <vt:lpstr>Source Sans Pro Black</vt:lpstr>
      <vt:lpstr>Source Sans Pro Light</vt:lpstr>
      <vt:lpstr>Wingdings 3</vt:lpstr>
      <vt:lpstr>Office 主题​​</vt:lpstr>
      <vt:lpstr>离子</vt:lpstr>
      <vt:lpstr>1_离子</vt:lpstr>
      <vt:lpstr>2_离子</vt:lpstr>
      <vt:lpstr>PowerPoint 演示文稿</vt:lpstr>
      <vt:lpstr>Introduction</vt:lpstr>
      <vt:lpstr>PowerPoint 演示文稿</vt:lpstr>
      <vt:lpstr>PowerPoint 演示文稿</vt:lpstr>
      <vt:lpstr>PowerPoint 演示文稿</vt:lpstr>
      <vt:lpstr>PowerPoint 演示文稿</vt:lpstr>
      <vt:lpstr>为什么博物馆更受欢迎了？</vt:lpstr>
      <vt:lpstr>国家宝藏</vt:lpstr>
      <vt:lpstr>如果国宝会说话</vt:lpstr>
      <vt:lpstr>PowerPoint 演示文稿</vt:lpstr>
      <vt:lpstr>PowerPoint 演示文稿</vt:lpstr>
      <vt:lpstr>PowerPoint 演示文稿</vt:lpstr>
      <vt:lpstr>语音在线合成API</vt:lpstr>
      <vt:lpstr>适用场景一</vt:lpstr>
      <vt:lpstr>适用场景二</vt:lpstr>
      <vt:lpstr>适用场景三</vt:lpstr>
      <vt:lpstr>Why is it AI？</vt:lpstr>
      <vt:lpstr>PowerPoint 演示文稿</vt:lpstr>
      <vt:lpstr>PowerPoint 演示文稿</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欧美杂志风商务PPT模板</dc:title>
  <dc:creator>WIN7</dc:creator>
  <cp:lastModifiedBy>2382570459@qq.com</cp:lastModifiedBy>
  <cp:revision>39</cp:revision>
  <dcterms:created xsi:type="dcterms:W3CDTF">2017-08-29T09:36:16Z</dcterms:created>
  <dcterms:modified xsi:type="dcterms:W3CDTF">2020-01-10T03:14:45Z</dcterms:modified>
</cp:coreProperties>
</file>

<file path=docProps/thumbnail.jpeg>
</file>